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5" r:id="rId4"/>
    <p:sldMasterId id="2147483676"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guide id="3" orient="horz" pos="1348">
          <p15:clr>
            <a:srgbClr val="9AA0A6"/>
          </p15:clr>
        </p15:guide>
        <p15:guide id="4" orient="horz" pos="2628">
          <p15:clr>
            <a:srgbClr val="9AA0A6"/>
          </p15:clr>
        </p15:guide>
        <p15:guide id="5" orient="horz" pos="3053">
          <p15:clr>
            <a:srgbClr val="9AA0A6"/>
          </p15:clr>
        </p15:guide>
        <p15:guide id="6" orient="horz" pos="2520">
          <p15:clr>
            <a:srgbClr val="9AA0A6"/>
          </p15:clr>
        </p15:guide>
        <p15:guide id="7" orient="horz" pos="112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 pos="1348" orient="horz"/>
        <p:guide pos="2628" orient="horz"/>
        <p:guide pos="3053" orient="horz"/>
        <p:guide pos="2520" orient="horz"/>
        <p:guide pos="1120"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slide" Target="slides/slide33.xml"/><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f7b3f0fd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f7b3f0fd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109462af983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109462af983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1040bd1bf8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1040bd1bf8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1941cabfe7b_0_187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1941cabfe7b_0_18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167640" lvl="0" marL="548640" rtl="0" algn="l">
              <a:lnSpc>
                <a:spcPct val="115000"/>
              </a:lnSpc>
              <a:spcBef>
                <a:spcPts val="0"/>
              </a:spcBef>
              <a:spcAft>
                <a:spcPts val="0"/>
              </a:spcAft>
              <a:buClr>
                <a:schemeClr val="dk1"/>
              </a:buClr>
              <a:buSzPts val="1200"/>
              <a:buChar char="○"/>
            </a:pPr>
            <a:r>
              <a:rPr lang="en">
                <a:solidFill>
                  <a:schemeClr val="dk1"/>
                </a:solidFill>
              </a:rPr>
              <a:t>We decided to go one step further and improve the RemoteSIM technology by allowing us to provide SIM cards to the device from distant locations.</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1941cabfe7b_0_13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1941cabfe7b_0_13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rPr>
              <a:t>FusionSIM Devices</a:t>
            </a:r>
            <a:endParaRPr b="1" sz="1000">
              <a:solidFill>
                <a:schemeClr val="dk1"/>
              </a:solidFill>
            </a:endParaRPr>
          </a:p>
          <a:p>
            <a:pPr indent="0" lvl="0" marL="0" rtl="0" algn="l">
              <a:spcBef>
                <a:spcPts val="0"/>
              </a:spcBef>
              <a:spcAft>
                <a:spcPts val="0"/>
              </a:spcAft>
              <a:buNone/>
            </a:pPr>
            <a:r>
              <a:rPr lang="en" sz="900">
                <a:solidFill>
                  <a:schemeClr val="dk1"/>
                </a:solidFill>
              </a:rPr>
              <a:t>Peplink routers that support FusionSIM technology.</a:t>
            </a:r>
            <a:endParaRPr sz="900">
              <a:solidFill>
                <a:schemeClr val="dk1"/>
              </a:solidFill>
            </a:endParaRPr>
          </a:p>
          <a:p>
            <a:pPr indent="0" lvl="0" marL="0" rtl="0" algn="l">
              <a:spcBef>
                <a:spcPts val="0"/>
              </a:spcBef>
              <a:spcAft>
                <a:spcPts val="0"/>
              </a:spcAft>
              <a:buNone/>
            </a:pPr>
            <a:r>
              <a:t/>
            </a:r>
            <a:endParaRPr b="1" sz="1000">
              <a:solidFill>
                <a:schemeClr val="dk1"/>
              </a:solidFill>
            </a:endParaRPr>
          </a:p>
          <a:p>
            <a:pPr indent="0" lvl="0" marL="0" rtl="0" algn="l">
              <a:spcBef>
                <a:spcPts val="0"/>
              </a:spcBef>
              <a:spcAft>
                <a:spcPts val="0"/>
              </a:spcAft>
              <a:buNone/>
            </a:pPr>
            <a:r>
              <a:rPr b="1" lang="en" sz="1000">
                <a:solidFill>
                  <a:schemeClr val="dk1"/>
                </a:solidFill>
              </a:rPr>
              <a:t>FusionSIM Controller</a:t>
            </a:r>
            <a:endParaRPr b="1" sz="1000">
              <a:solidFill>
                <a:schemeClr val="dk1"/>
              </a:solidFill>
            </a:endParaRPr>
          </a:p>
          <a:p>
            <a:pPr indent="0" lvl="0" marL="0" rtl="0" algn="l">
              <a:spcBef>
                <a:spcPts val="0"/>
              </a:spcBef>
              <a:spcAft>
                <a:spcPts val="0"/>
              </a:spcAft>
              <a:buNone/>
            </a:pPr>
            <a:r>
              <a:rPr lang="en" sz="900">
                <a:solidFill>
                  <a:schemeClr val="dk1"/>
                </a:solidFill>
              </a:rPr>
              <a:t>Cloud-based user interface where SIM card priorities are assigned, and rules are defined to govern how to allocate SIM cards. It also reports status of SIM pool in the FusionSIM Infrastructure.</a:t>
            </a:r>
            <a:endParaRPr b="1" sz="1000">
              <a:solidFill>
                <a:schemeClr val="dk1"/>
              </a:solidFill>
            </a:endParaRPr>
          </a:p>
          <a:p>
            <a:pPr indent="0" lvl="0" marL="0" rtl="0" algn="l">
              <a:spcBef>
                <a:spcPts val="0"/>
              </a:spcBef>
              <a:spcAft>
                <a:spcPts val="0"/>
              </a:spcAft>
              <a:buNone/>
            </a:pPr>
            <a:r>
              <a:t/>
            </a:r>
            <a:endParaRPr b="1" sz="1000">
              <a:solidFill>
                <a:schemeClr val="dk1"/>
              </a:solidFill>
            </a:endParaRPr>
          </a:p>
          <a:p>
            <a:pPr indent="0" lvl="0" marL="0" rtl="0" algn="l">
              <a:spcBef>
                <a:spcPts val="0"/>
              </a:spcBef>
              <a:spcAft>
                <a:spcPts val="0"/>
              </a:spcAft>
              <a:buNone/>
            </a:pPr>
            <a:r>
              <a:rPr b="1" lang="en" sz="1000">
                <a:solidFill>
                  <a:schemeClr val="dk1"/>
                </a:solidFill>
              </a:rPr>
              <a:t>FusionSIM Platform</a:t>
            </a:r>
            <a:endParaRPr b="1" sz="1000">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rPr>
              <a:t>FusionSIM Platform is where multiple physical SIMs are deposited. The deposited physical SIMs can then be virtually or remotely injected into FusionSIM Devices within the user’s organization.</a:t>
            </a:r>
            <a:endParaRPr sz="900">
              <a:solidFill>
                <a:schemeClr val="dk1"/>
              </a:solidFill>
            </a:endParaRPr>
          </a:p>
          <a:p>
            <a:pPr indent="0" lvl="0" marL="0" rtl="0" algn="l">
              <a:spcBef>
                <a:spcPts val="0"/>
              </a:spcBef>
              <a:spcAft>
                <a:spcPts val="0"/>
              </a:spcAft>
              <a:buClr>
                <a:schemeClr val="dk1"/>
              </a:buClr>
              <a:buSzPts val="1100"/>
              <a:buFont typeface="Arial"/>
              <a:buNone/>
            </a:pPr>
            <a:r>
              <a:t/>
            </a:r>
            <a:endParaRPr sz="900">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1941cabfe7b_0_18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1941cabfe7b_0_18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rPr>
              <a:t>FusionSIM Devices</a:t>
            </a:r>
            <a:endParaRPr b="1" sz="1000">
              <a:solidFill>
                <a:schemeClr val="dk1"/>
              </a:solidFill>
            </a:endParaRPr>
          </a:p>
          <a:p>
            <a:pPr indent="0" lvl="0" marL="0" rtl="0" algn="l">
              <a:spcBef>
                <a:spcPts val="0"/>
              </a:spcBef>
              <a:spcAft>
                <a:spcPts val="0"/>
              </a:spcAft>
              <a:buNone/>
            </a:pPr>
            <a:r>
              <a:rPr lang="en" sz="900">
                <a:solidFill>
                  <a:schemeClr val="dk1"/>
                </a:solidFill>
              </a:rPr>
              <a:t>Peplink routers that support FusionSIM technology.</a:t>
            </a:r>
            <a:endParaRPr sz="900">
              <a:solidFill>
                <a:schemeClr val="dk1"/>
              </a:solidFill>
            </a:endParaRPr>
          </a:p>
          <a:p>
            <a:pPr indent="0" lvl="0" marL="0" rtl="0" algn="l">
              <a:spcBef>
                <a:spcPts val="0"/>
              </a:spcBef>
              <a:spcAft>
                <a:spcPts val="0"/>
              </a:spcAft>
              <a:buNone/>
            </a:pPr>
            <a:r>
              <a:t/>
            </a:r>
            <a:endParaRPr b="1" sz="1000">
              <a:solidFill>
                <a:schemeClr val="dk1"/>
              </a:solidFill>
            </a:endParaRPr>
          </a:p>
          <a:p>
            <a:pPr indent="0" lvl="0" marL="0" rtl="0" algn="l">
              <a:spcBef>
                <a:spcPts val="0"/>
              </a:spcBef>
              <a:spcAft>
                <a:spcPts val="0"/>
              </a:spcAft>
              <a:buNone/>
            </a:pPr>
            <a:r>
              <a:rPr b="1" lang="en" sz="1000">
                <a:solidFill>
                  <a:schemeClr val="dk1"/>
                </a:solidFill>
              </a:rPr>
              <a:t>FusionSIM Controller</a:t>
            </a:r>
            <a:endParaRPr b="1" sz="1000">
              <a:solidFill>
                <a:schemeClr val="dk1"/>
              </a:solidFill>
            </a:endParaRPr>
          </a:p>
          <a:p>
            <a:pPr indent="0" lvl="0" marL="0" rtl="0" algn="l">
              <a:spcBef>
                <a:spcPts val="0"/>
              </a:spcBef>
              <a:spcAft>
                <a:spcPts val="0"/>
              </a:spcAft>
              <a:buNone/>
            </a:pPr>
            <a:r>
              <a:rPr lang="en" sz="900">
                <a:solidFill>
                  <a:schemeClr val="dk1"/>
                </a:solidFill>
              </a:rPr>
              <a:t>Cloud-based user interface where SIM card priorities are assigned, and rules are defined to govern how to allocate SIM cards. It also reports status of SIM pool in the FusionSIM Infrastructure.</a:t>
            </a:r>
            <a:endParaRPr b="1" sz="1000">
              <a:solidFill>
                <a:schemeClr val="dk1"/>
              </a:solidFill>
            </a:endParaRPr>
          </a:p>
          <a:p>
            <a:pPr indent="0" lvl="0" marL="0" rtl="0" algn="l">
              <a:spcBef>
                <a:spcPts val="0"/>
              </a:spcBef>
              <a:spcAft>
                <a:spcPts val="0"/>
              </a:spcAft>
              <a:buNone/>
            </a:pPr>
            <a:r>
              <a:t/>
            </a:r>
            <a:endParaRPr b="1" sz="1000">
              <a:solidFill>
                <a:schemeClr val="dk1"/>
              </a:solidFill>
            </a:endParaRPr>
          </a:p>
          <a:p>
            <a:pPr indent="0" lvl="0" marL="0" rtl="0" algn="l">
              <a:spcBef>
                <a:spcPts val="0"/>
              </a:spcBef>
              <a:spcAft>
                <a:spcPts val="0"/>
              </a:spcAft>
              <a:buNone/>
            </a:pPr>
            <a:r>
              <a:rPr b="1" lang="en" sz="1000">
                <a:solidFill>
                  <a:schemeClr val="dk1"/>
                </a:solidFill>
              </a:rPr>
              <a:t>FusionSIM Platform</a:t>
            </a:r>
            <a:endParaRPr b="1" sz="1000">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rPr>
              <a:t>FusionSIM Platform is where multiple physical SIMs are deposited. The deposited physical SIMs can then be virtually or remotely injected into FusionSIM Devices within the user’s organization.</a:t>
            </a:r>
            <a:endParaRPr sz="900">
              <a:solidFill>
                <a:schemeClr val="dk1"/>
              </a:solidFill>
            </a:endParaRPr>
          </a:p>
          <a:p>
            <a:pPr indent="0" lvl="0" marL="0" rtl="0" algn="l">
              <a:spcBef>
                <a:spcPts val="0"/>
              </a:spcBef>
              <a:spcAft>
                <a:spcPts val="0"/>
              </a:spcAft>
              <a:buClr>
                <a:schemeClr val="dk1"/>
              </a:buClr>
              <a:buSzPts val="1100"/>
              <a:buFont typeface="Arial"/>
              <a:buNone/>
            </a:pPr>
            <a:r>
              <a:t/>
            </a:r>
            <a:endParaRPr sz="900">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1941cabfe7b_0_15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3" name="Google Shape;473;g1941cabfe7b_0_15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rPr>
              <a:t>FusionSIM Devices</a:t>
            </a:r>
            <a:endParaRPr b="1" sz="1000">
              <a:solidFill>
                <a:schemeClr val="dk1"/>
              </a:solidFill>
            </a:endParaRPr>
          </a:p>
          <a:p>
            <a:pPr indent="0" lvl="0" marL="0" rtl="0" algn="l">
              <a:spcBef>
                <a:spcPts val="0"/>
              </a:spcBef>
              <a:spcAft>
                <a:spcPts val="0"/>
              </a:spcAft>
              <a:buNone/>
            </a:pPr>
            <a:r>
              <a:rPr lang="en" sz="900">
                <a:solidFill>
                  <a:schemeClr val="dk1"/>
                </a:solidFill>
              </a:rPr>
              <a:t>Peplink routers that support FusionSIM technology.</a:t>
            </a:r>
            <a:endParaRPr sz="900">
              <a:solidFill>
                <a:schemeClr val="dk1"/>
              </a:solidFill>
            </a:endParaRPr>
          </a:p>
          <a:p>
            <a:pPr indent="0" lvl="0" marL="0" rtl="0" algn="l">
              <a:spcBef>
                <a:spcPts val="0"/>
              </a:spcBef>
              <a:spcAft>
                <a:spcPts val="0"/>
              </a:spcAft>
              <a:buNone/>
            </a:pPr>
            <a:r>
              <a:t/>
            </a:r>
            <a:endParaRPr b="1" sz="1000">
              <a:solidFill>
                <a:schemeClr val="dk1"/>
              </a:solidFill>
            </a:endParaRPr>
          </a:p>
          <a:p>
            <a:pPr indent="0" lvl="0" marL="0" rtl="0" algn="l">
              <a:spcBef>
                <a:spcPts val="0"/>
              </a:spcBef>
              <a:spcAft>
                <a:spcPts val="0"/>
              </a:spcAft>
              <a:buNone/>
            </a:pPr>
            <a:r>
              <a:rPr b="1" lang="en" sz="1000">
                <a:solidFill>
                  <a:schemeClr val="dk1"/>
                </a:solidFill>
              </a:rPr>
              <a:t>FusionSIM Controller</a:t>
            </a:r>
            <a:endParaRPr b="1" sz="1000">
              <a:solidFill>
                <a:schemeClr val="dk1"/>
              </a:solidFill>
            </a:endParaRPr>
          </a:p>
          <a:p>
            <a:pPr indent="0" lvl="0" marL="0" rtl="0" algn="l">
              <a:spcBef>
                <a:spcPts val="0"/>
              </a:spcBef>
              <a:spcAft>
                <a:spcPts val="0"/>
              </a:spcAft>
              <a:buNone/>
            </a:pPr>
            <a:r>
              <a:rPr lang="en" sz="900">
                <a:solidFill>
                  <a:schemeClr val="dk1"/>
                </a:solidFill>
              </a:rPr>
              <a:t>Cloud-based user interface where SIM card priorities are assigned, and rules are defined to govern how to allocate SIM cards. It also reports status of SIM pool in the FusionSIM Infrastructure.</a:t>
            </a:r>
            <a:endParaRPr b="1" sz="1000">
              <a:solidFill>
                <a:schemeClr val="dk1"/>
              </a:solidFill>
            </a:endParaRPr>
          </a:p>
          <a:p>
            <a:pPr indent="0" lvl="0" marL="0" rtl="0" algn="l">
              <a:spcBef>
                <a:spcPts val="0"/>
              </a:spcBef>
              <a:spcAft>
                <a:spcPts val="0"/>
              </a:spcAft>
              <a:buNone/>
            </a:pPr>
            <a:r>
              <a:t/>
            </a:r>
            <a:endParaRPr b="1" sz="1000">
              <a:solidFill>
                <a:schemeClr val="dk1"/>
              </a:solidFill>
            </a:endParaRPr>
          </a:p>
          <a:p>
            <a:pPr indent="0" lvl="0" marL="0" rtl="0" algn="l">
              <a:spcBef>
                <a:spcPts val="0"/>
              </a:spcBef>
              <a:spcAft>
                <a:spcPts val="0"/>
              </a:spcAft>
              <a:buNone/>
            </a:pPr>
            <a:r>
              <a:rPr b="1" lang="en" sz="1000">
                <a:solidFill>
                  <a:schemeClr val="dk1"/>
                </a:solidFill>
              </a:rPr>
              <a:t>FusionSIM Platform</a:t>
            </a:r>
            <a:endParaRPr b="1" sz="1000">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rPr>
              <a:t>FusionSIM Platform is where multiple physical SIMs are deposited. The deposited physical SIMs can then be virtually or remotely injected into FusionSIM Devices within the user’s organization.</a:t>
            </a:r>
            <a:endParaRPr sz="900">
              <a:solidFill>
                <a:schemeClr val="dk1"/>
              </a:solidFill>
            </a:endParaRPr>
          </a:p>
          <a:p>
            <a:pPr indent="0" lvl="0" marL="0" rtl="0" algn="l">
              <a:spcBef>
                <a:spcPts val="0"/>
              </a:spcBef>
              <a:spcAft>
                <a:spcPts val="0"/>
              </a:spcAft>
              <a:buClr>
                <a:schemeClr val="dk1"/>
              </a:buClr>
              <a:buSzPts val="1100"/>
              <a:buFont typeface="Arial"/>
              <a:buNone/>
            </a:pPr>
            <a:r>
              <a:t/>
            </a:r>
            <a:endParaRPr sz="900">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1941cabfe7b_0_15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9" name="Google Shape;519;g1941cabfe7b_0_15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rPr>
              <a:t>FusionSIM Devices</a:t>
            </a:r>
            <a:endParaRPr b="1" sz="1000">
              <a:solidFill>
                <a:schemeClr val="dk1"/>
              </a:solidFill>
            </a:endParaRPr>
          </a:p>
          <a:p>
            <a:pPr indent="0" lvl="0" marL="0" rtl="0" algn="l">
              <a:spcBef>
                <a:spcPts val="0"/>
              </a:spcBef>
              <a:spcAft>
                <a:spcPts val="0"/>
              </a:spcAft>
              <a:buNone/>
            </a:pPr>
            <a:r>
              <a:rPr lang="en" sz="900">
                <a:solidFill>
                  <a:schemeClr val="dk1"/>
                </a:solidFill>
              </a:rPr>
              <a:t>Peplink routers that support FusionSIM technology.</a:t>
            </a:r>
            <a:endParaRPr sz="900">
              <a:solidFill>
                <a:schemeClr val="dk1"/>
              </a:solidFill>
            </a:endParaRPr>
          </a:p>
          <a:p>
            <a:pPr indent="0" lvl="0" marL="0" rtl="0" algn="l">
              <a:spcBef>
                <a:spcPts val="0"/>
              </a:spcBef>
              <a:spcAft>
                <a:spcPts val="0"/>
              </a:spcAft>
              <a:buNone/>
            </a:pPr>
            <a:r>
              <a:t/>
            </a:r>
            <a:endParaRPr b="1" sz="1000">
              <a:solidFill>
                <a:schemeClr val="dk1"/>
              </a:solidFill>
            </a:endParaRPr>
          </a:p>
          <a:p>
            <a:pPr indent="0" lvl="0" marL="0" rtl="0" algn="l">
              <a:spcBef>
                <a:spcPts val="0"/>
              </a:spcBef>
              <a:spcAft>
                <a:spcPts val="0"/>
              </a:spcAft>
              <a:buNone/>
            </a:pPr>
            <a:r>
              <a:rPr b="1" lang="en" sz="1000">
                <a:solidFill>
                  <a:schemeClr val="dk1"/>
                </a:solidFill>
              </a:rPr>
              <a:t>FusionSIM Controller</a:t>
            </a:r>
            <a:endParaRPr b="1" sz="1000">
              <a:solidFill>
                <a:schemeClr val="dk1"/>
              </a:solidFill>
            </a:endParaRPr>
          </a:p>
          <a:p>
            <a:pPr indent="0" lvl="0" marL="0" rtl="0" algn="l">
              <a:spcBef>
                <a:spcPts val="0"/>
              </a:spcBef>
              <a:spcAft>
                <a:spcPts val="0"/>
              </a:spcAft>
              <a:buNone/>
            </a:pPr>
            <a:r>
              <a:rPr lang="en" sz="900">
                <a:solidFill>
                  <a:schemeClr val="dk1"/>
                </a:solidFill>
              </a:rPr>
              <a:t>Cloud-based user interface where SIM card priorities are assigned, and rules are defined to govern how to allocate SIM cards. It also reports status of SIM pool in the FusionSIM Infrastructure.</a:t>
            </a:r>
            <a:endParaRPr b="1" sz="1000">
              <a:solidFill>
                <a:schemeClr val="dk1"/>
              </a:solidFill>
            </a:endParaRPr>
          </a:p>
          <a:p>
            <a:pPr indent="0" lvl="0" marL="0" rtl="0" algn="l">
              <a:spcBef>
                <a:spcPts val="0"/>
              </a:spcBef>
              <a:spcAft>
                <a:spcPts val="0"/>
              </a:spcAft>
              <a:buNone/>
            </a:pPr>
            <a:r>
              <a:t/>
            </a:r>
            <a:endParaRPr b="1" sz="1000">
              <a:solidFill>
                <a:schemeClr val="dk1"/>
              </a:solidFill>
            </a:endParaRPr>
          </a:p>
          <a:p>
            <a:pPr indent="0" lvl="0" marL="0" rtl="0" algn="l">
              <a:spcBef>
                <a:spcPts val="0"/>
              </a:spcBef>
              <a:spcAft>
                <a:spcPts val="0"/>
              </a:spcAft>
              <a:buNone/>
            </a:pPr>
            <a:r>
              <a:rPr b="1" lang="en" sz="1000">
                <a:solidFill>
                  <a:schemeClr val="dk1"/>
                </a:solidFill>
              </a:rPr>
              <a:t>FusionSIM Platform</a:t>
            </a:r>
            <a:endParaRPr b="1" sz="1000">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rPr>
              <a:t>FusionSIM Platform is where multiple physical SIMs are deposited. The deposited physical SIMs can then be virtually or remotely injected into FusionSIM Devices within the user’s organization.</a:t>
            </a:r>
            <a:endParaRPr sz="900">
              <a:solidFill>
                <a:schemeClr val="dk1"/>
              </a:solidFill>
            </a:endParaRPr>
          </a:p>
          <a:p>
            <a:pPr indent="0" lvl="0" marL="0" rtl="0" algn="l">
              <a:spcBef>
                <a:spcPts val="0"/>
              </a:spcBef>
              <a:spcAft>
                <a:spcPts val="0"/>
              </a:spcAft>
              <a:buClr>
                <a:schemeClr val="dk1"/>
              </a:buClr>
              <a:buSzPts val="1100"/>
              <a:buFont typeface="Arial"/>
              <a:buNone/>
            </a:pPr>
            <a:r>
              <a:t/>
            </a:r>
            <a:endParaRPr sz="900">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g1941cabfe7b_0_16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3" name="Google Shape;563;g1941cabfe7b_0_16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rPr>
              <a:t>FusionSIM Devices</a:t>
            </a:r>
            <a:endParaRPr b="1" sz="1000">
              <a:solidFill>
                <a:schemeClr val="dk1"/>
              </a:solidFill>
            </a:endParaRPr>
          </a:p>
          <a:p>
            <a:pPr indent="0" lvl="0" marL="0" rtl="0" algn="l">
              <a:spcBef>
                <a:spcPts val="0"/>
              </a:spcBef>
              <a:spcAft>
                <a:spcPts val="0"/>
              </a:spcAft>
              <a:buNone/>
            </a:pPr>
            <a:r>
              <a:rPr lang="en" sz="900">
                <a:solidFill>
                  <a:schemeClr val="dk1"/>
                </a:solidFill>
              </a:rPr>
              <a:t>Peplink routers that support FusionSIM technology.</a:t>
            </a:r>
            <a:endParaRPr sz="900">
              <a:solidFill>
                <a:schemeClr val="dk1"/>
              </a:solidFill>
            </a:endParaRPr>
          </a:p>
          <a:p>
            <a:pPr indent="0" lvl="0" marL="0" rtl="0" algn="l">
              <a:spcBef>
                <a:spcPts val="0"/>
              </a:spcBef>
              <a:spcAft>
                <a:spcPts val="0"/>
              </a:spcAft>
              <a:buNone/>
            </a:pPr>
            <a:r>
              <a:t/>
            </a:r>
            <a:endParaRPr b="1" sz="1000">
              <a:solidFill>
                <a:schemeClr val="dk1"/>
              </a:solidFill>
            </a:endParaRPr>
          </a:p>
          <a:p>
            <a:pPr indent="0" lvl="0" marL="0" rtl="0" algn="l">
              <a:spcBef>
                <a:spcPts val="0"/>
              </a:spcBef>
              <a:spcAft>
                <a:spcPts val="0"/>
              </a:spcAft>
              <a:buNone/>
            </a:pPr>
            <a:r>
              <a:rPr b="1" lang="en" sz="1000">
                <a:solidFill>
                  <a:schemeClr val="dk1"/>
                </a:solidFill>
              </a:rPr>
              <a:t>FusionSIM Controller</a:t>
            </a:r>
            <a:endParaRPr b="1" sz="1000">
              <a:solidFill>
                <a:schemeClr val="dk1"/>
              </a:solidFill>
            </a:endParaRPr>
          </a:p>
          <a:p>
            <a:pPr indent="0" lvl="0" marL="0" rtl="0" algn="l">
              <a:spcBef>
                <a:spcPts val="0"/>
              </a:spcBef>
              <a:spcAft>
                <a:spcPts val="0"/>
              </a:spcAft>
              <a:buNone/>
            </a:pPr>
            <a:r>
              <a:rPr lang="en" sz="900">
                <a:solidFill>
                  <a:schemeClr val="dk1"/>
                </a:solidFill>
              </a:rPr>
              <a:t>Cloud-based user interface where SIM card priorities are assigned, and rules are defined to govern how to allocate SIM cards. It also reports status of SIM pool in the FusionSIM Infrastructure.</a:t>
            </a:r>
            <a:endParaRPr b="1" sz="1000">
              <a:solidFill>
                <a:schemeClr val="dk1"/>
              </a:solidFill>
            </a:endParaRPr>
          </a:p>
          <a:p>
            <a:pPr indent="0" lvl="0" marL="0" rtl="0" algn="l">
              <a:spcBef>
                <a:spcPts val="0"/>
              </a:spcBef>
              <a:spcAft>
                <a:spcPts val="0"/>
              </a:spcAft>
              <a:buNone/>
            </a:pPr>
            <a:r>
              <a:t/>
            </a:r>
            <a:endParaRPr b="1" sz="1000">
              <a:solidFill>
                <a:schemeClr val="dk1"/>
              </a:solidFill>
            </a:endParaRPr>
          </a:p>
          <a:p>
            <a:pPr indent="0" lvl="0" marL="0" rtl="0" algn="l">
              <a:spcBef>
                <a:spcPts val="0"/>
              </a:spcBef>
              <a:spcAft>
                <a:spcPts val="0"/>
              </a:spcAft>
              <a:buNone/>
            </a:pPr>
            <a:r>
              <a:rPr b="1" lang="en" sz="1000">
                <a:solidFill>
                  <a:schemeClr val="dk1"/>
                </a:solidFill>
              </a:rPr>
              <a:t>FusionSIM Platform</a:t>
            </a:r>
            <a:endParaRPr b="1" sz="1000">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rPr>
              <a:t>FusionSIM Platform is where multiple physical SIMs are deposited. The deposited physical SIMs can then be virtually or remotely injected into FusionSIM Devices within the user’s organization.</a:t>
            </a:r>
            <a:endParaRPr sz="900">
              <a:solidFill>
                <a:schemeClr val="dk1"/>
              </a:solidFill>
            </a:endParaRPr>
          </a:p>
          <a:p>
            <a:pPr indent="0" lvl="0" marL="0" rtl="0" algn="l">
              <a:spcBef>
                <a:spcPts val="0"/>
              </a:spcBef>
              <a:spcAft>
                <a:spcPts val="0"/>
              </a:spcAft>
              <a:buClr>
                <a:schemeClr val="dk1"/>
              </a:buClr>
              <a:buSzPts val="1100"/>
              <a:buFont typeface="Arial"/>
              <a:buNone/>
            </a:pPr>
            <a:r>
              <a:t/>
            </a:r>
            <a:endParaRPr sz="900">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g1941cabfe7b_0_17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9" name="Google Shape;609;g1941cabfe7b_0_17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rPr>
              <a:t>FusionSIM Devices</a:t>
            </a:r>
            <a:endParaRPr b="1" sz="1000">
              <a:solidFill>
                <a:schemeClr val="dk1"/>
              </a:solidFill>
            </a:endParaRPr>
          </a:p>
          <a:p>
            <a:pPr indent="0" lvl="0" marL="0" rtl="0" algn="l">
              <a:spcBef>
                <a:spcPts val="0"/>
              </a:spcBef>
              <a:spcAft>
                <a:spcPts val="0"/>
              </a:spcAft>
              <a:buNone/>
            </a:pPr>
            <a:r>
              <a:rPr lang="en" sz="900">
                <a:solidFill>
                  <a:schemeClr val="dk1"/>
                </a:solidFill>
              </a:rPr>
              <a:t>Peplink routers that support FusionSIM technology.</a:t>
            </a:r>
            <a:endParaRPr sz="900">
              <a:solidFill>
                <a:schemeClr val="dk1"/>
              </a:solidFill>
            </a:endParaRPr>
          </a:p>
          <a:p>
            <a:pPr indent="0" lvl="0" marL="0" rtl="0" algn="l">
              <a:spcBef>
                <a:spcPts val="0"/>
              </a:spcBef>
              <a:spcAft>
                <a:spcPts val="0"/>
              </a:spcAft>
              <a:buNone/>
            </a:pPr>
            <a:r>
              <a:t/>
            </a:r>
            <a:endParaRPr b="1" sz="1000">
              <a:solidFill>
                <a:schemeClr val="dk1"/>
              </a:solidFill>
            </a:endParaRPr>
          </a:p>
          <a:p>
            <a:pPr indent="0" lvl="0" marL="0" rtl="0" algn="l">
              <a:spcBef>
                <a:spcPts val="0"/>
              </a:spcBef>
              <a:spcAft>
                <a:spcPts val="0"/>
              </a:spcAft>
              <a:buNone/>
            </a:pPr>
            <a:r>
              <a:rPr b="1" lang="en" sz="1000">
                <a:solidFill>
                  <a:schemeClr val="dk1"/>
                </a:solidFill>
              </a:rPr>
              <a:t>FusionSIM Controller</a:t>
            </a:r>
            <a:endParaRPr b="1" sz="1000">
              <a:solidFill>
                <a:schemeClr val="dk1"/>
              </a:solidFill>
            </a:endParaRPr>
          </a:p>
          <a:p>
            <a:pPr indent="0" lvl="0" marL="0" rtl="0" algn="l">
              <a:spcBef>
                <a:spcPts val="0"/>
              </a:spcBef>
              <a:spcAft>
                <a:spcPts val="0"/>
              </a:spcAft>
              <a:buNone/>
            </a:pPr>
            <a:r>
              <a:rPr lang="en" sz="900">
                <a:solidFill>
                  <a:schemeClr val="dk1"/>
                </a:solidFill>
              </a:rPr>
              <a:t>Cloud-based user interface where SIM card priorities are assigned, and rules are defined to govern how to allocate SIM cards. It also reports status of SIM pool in the FusionSIM Infrastructure.</a:t>
            </a:r>
            <a:endParaRPr b="1" sz="1000">
              <a:solidFill>
                <a:schemeClr val="dk1"/>
              </a:solidFill>
            </a:endParaRPr>
          </a:p>
          <a:p>
            <a:pPr indent="0" lvl="0" marL="0" rtl="0" algn="l">
              <a:spcBef>
                <a:spcPts val="0"/>
              </a:spcBef>
              <a:spcAft>
                <a:spcPts val="0"/>
              </a:spcAft>
              <a:buNone/>
            </a:pPr>
            <a:r>
              <a:t/>
            </a:r>
            <a:endParaRPr b="1" sz="1000">
              <a:solidFill>
                <a:schemeClr val="dk1"/>
              </a:solidFill>
            </a:endParaRPr>
          </a:p>
          <a:p>
            <a:pPr indent="0" lvl="0" marL="0" rtl="0" algn="l">
              <a:spcBef>
                <a:spcPts val="0"/>
              </a:spcBef>
              <a:spcAft>
                <a:spcPts val="0"/>
              </a:spcAft>
              <a:buNone/>
            </a:pPr>
            <a:r>
              <a:rPr b="1" lang="en" sz="1000">
                <a:solidFill>
                  <a:schemeClr val="dk1"/>
                </a:solidFill>
              </a:rPr>
              <a:t>FusionSIM Platform</a:t>
            </a:r>
            <a:endParaRPr b="1" sz="1000">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rPr>
              <a:t>FusionSIM Platform is where multiple physical SIMs are deposited. The deposited physical SIMs can then be virtually or remotely injected into FusionSIM Devices within the user’s organization.</a:t>
            </a:r>
            <a:endParaRPr sz="900">
              <a:solidFill>
                <a:schemeClr val="dk1"/>
              </a:solidFill>
            </a:endParaRPr>
          </a:p>
          <a:p>
            <a:pPr indent="0" lvl="0" marL="0" rtl="0" algn="l">
              <a:spcBef>
                <a:spcPts val="0"/>
              </a:spcBef>
              <a:spcAft>
                <a:spcPts val="0"/>
              </a:spcAft>
              <a:buClr>
                <a:schemeClr val="dk1"/>
              </a:buClr>
              <a:buSzPts val="1100"/>
              <a:buFont typeface="Arial"/>
              <a:buNone/>
            </a:pPr>
            <a:r>
              <a:t/>
            </a:r>
            <a:endParaRPr sz="900">
              <a:solidFill>
                <a:schemeClr val="dk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3" name="Shape 663"/>
        <p:cNvGrpSpPr/>
        <p:nvPr/>
      </p:nvGrpSpPr>
      <p:grpSpPr>
        <a:xfrm>
          <a:off x="0" y="0"/>
          <a:ext cx="0" cy="0"/>
          <a:chOff x="0" y="0"/>
          <a:chExt cx="0" cy="0"/>
        </a:xfrm>
      </p:grpSpPr>
      <p:sp>
        <p:nvSpPr>
          <p:cNvPr id="664" name="Google Shape;664;g1941cabfe7b_0_16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5" name="Google Shape;665;g1941cabfe7b_0_16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rPr>
              <a:t>FusionSIM Devices</a:t>
            </a:r>
            <a:endParaRPr b="1" sz="1000">
              <a:solidFill>
                <a:schemeClr val="dk1"/>
              </a:solidFill>
            </a:endParaRPr>
          </a:p>
          <a:p>
            <a:pPr indent="0" lvl="0" marL="0" rtl="0" algn="l">
              <a:spcBef>
                <a:spcPts val="0"/>
              </a:spcBef>
              <a:spcAft>
                <a:spcPts val="0"/>
              </a:spcAft>
              <a:buNone/>
            </a:pPr>
            <a:r>
              <a:rPr lang="en" sz="900">
                <a:solidFill>
                  <a:schemeClr val="dk1"/>
                </a:solidFill>
              </a:rPr>
              <a:t>Peplink routers that support FusionSIM technology.</a:t>
            </a:r>
            <a:endParaRPr sz="900">
              <a:solidFill>
                <a:schemeClr val="dk1"/>
              </a:solidFill>
            </a:endParaRPr>
          </a:p>
          <a:p>
            <a:pPr indent="0" lvl="0" marL="0" rtl="0" algn="l">
              <a:spcBef>
                <a:spcPts val="0"/>
              </a:spcBef>
              <a:spcAft>
                <a:spcPts val="0"/>
              </a:spcAft>
              <a:buNone/>
            </a:pPr>
            <a:r>
              <a:t/>
            </a:r>
            <a:endParaRPr b="1" sz="1000">
              <a:solidFill>
                <a:schemeClr val="dk1"/>
              </a:solidFill>
            </a:endParaRPr>
          </a:p>
          <a:p>
            <a:pPr indent="0" lvl="0" marL="0" rtl="0" algn="l">
              <a:spcBef>
                <a:spcPts val="0"/>
              </a:spcBef>
              <a:spcAft>
                <a:spcPts val="0"/>
              </a:spcAft>
              <a:buNone/>
            </a:pPr>
            <a:r>
              <a:rPr b="1" lang="en" sz="1000">
                <a:solidFill>
                  <a:schemeClr val="dk1"/>
                </a:solidFill>
              </a:rPr>
              <a:t>FusionSIM Controller</a:t>
            </a:r>
            <a:endParaRPr b="1" sz="1000">
              <a:solidFill>
                <a:schemeClr val="dk1"/>
              </a:solidFill>
            </a:endParaRPr>
          </a:p>
          <a:p>
            <a:pPr indent="0" lvl="0" marL="0" rtl="0" algn="l">
              <a:spcBef>
                <a:spcPts val="0"/>
              </a:spcBef>
              <a:spcAft>
                <a:spcPts val="0"/>
              </a:spcAft>
              <a:buNone/>
            </a:pPr>
            <a:r>
              <a:rPr lang="en" sz="900">
                <a:solidFill>
                  <a:schemeClr val="dk1"/>
                </a:solidFill>
              </a:rPr>
              <a:t>Cloud-based user interface where SIM card priorities are assigned, and rules are defined to govern how to allocate SIM cards. It also reports status of SIM pool in the FusionSIM Infrastructure.</a:t>
            </a:r>
            <a:endParaRPr b="1" sz="1000">
              <a:solidFill>
                <a:schemeClr val="dk1"/>
              </a:solidFill>
            </a:endParaRPr>
          </a:p>
          <a:p>
            <a:pPr indent="0" lvl="0" marL="0" rtl="0" algn="l">
              <a:spcBef>
                <a:spcPts val="0"/>
              </a:spcBef>
              <a:spcAft>
                <a:spcPts val="0"/>
              </a:spcAft>
              <a:buNone/>
            </a:pPr>
            <a:r>
              <a:t/>
            </a:r>
            <a:endParaRPr b="1" sz="1000">
              <a:solidFill>
                <a:schemeClr val="dk1"/>
              </a:solidFill>
            </a:endParaRPr>
          </a:p>
          <a:p>
            <a:pPr indent="0" lvl="0" marL="0" rtl="0" algn="l">
              <a:spcBef>
                <a:spcPts val="0"/>
              </a:spcBef>
              <a:spcAft>
                <a:spcPts val="0"/>
              </a:spcAft>
              <a:buNone/>
            </a:pPr>
            <a:r>
              <a:rPr b="1" lang="en" sz="1000">
                <a:solidFill>
                  <a:schemeClr val="dk1"/>
                </a:solidFill>
              </a:rPr>
              <a:t>FusionSIM Platform</a:t>
            </a:r>
            <a:endParaRPr b="1" sz="1000">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rPr>
              <a:t>FusionSIM Platform is where multiple physical SIMs are deposited. The deposited physical SIMs can then be virtually or remotely injected into FusionSIM Devices within the user’s organization.</a:t>
            </a:r>
            <a:endParaRPr sz="900">
              <a:solidFill>
                <a:schemeClr val="dk1"/>
              </a:solidFill>
            </a:endParaRPr>
          </a:p>
          <a:p>
            <a:pPr indent="0" lvl="0" marL="0" rtl="0" algn="l">
              <a:spcBef>
                <a:spcPts val="0"/>
              </a:spcBef>
              <a:spcAft>
                <a:spcPts val="0"/>
              </a:spcAft>
              <a:buClr>
                <a:schemeClr val="dk1"/>
              </a:buClr>
              <a:buSzPts val="1100"/>
              <a:buFont typeface="Arial"/>
              <a:buNone/>
            </a:pPr>
            <a:r>
              <a:t/>
            </a:r>
            <a:endParaRPr sz="900">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1941cabfe7b_0_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1941cabfe7b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167640" lvl="0" marL="548640" rtl="0" algn="l">
              <a:lnSpc>
                <a:spcPct val="115000"/>
              </a:lnSpc>
              <a:spcBef>
                <a:spcPts val="0"/>
              </a:spcBef>
              <a:spcAft>
                <a:spcPts val="0"/>
              </a:spcAft>
              <a:buClr>
                <a:schemeClr val="dk1"/>
              </a:buClr>
              <a:buSzPts val="1200"/>
              <a:buChar char="○"/>
            </a:pPr>
            <a:r>
              <a:rPr lang="en">
                <a:solidFill>
                  <a:schemeClr val="dk1"/>
                </a:solidFill>
              </a:rPr>
              <a:t>RemoteSIM technology allows SIM cards to the device via the Ethernet cable. The SIM card now longer needs to be inserted into the device Physically.</a:t>
            </a:r>
            <a:endParaRPr>
              <a:solidFill>
                <a:schemeClr val="dk1"/>
              </a:solidFill>
            </a:endParaRPr>
          </a:p>
          <a:p>
            <a:pPr indent="0" lvl="0" marL="548640" rtl="0" algn="l">
              <a:lnSpc>
                <a:spcPct val="115000"/>
              </a:lnSpc>
              <a:spcBef>
                <a:spcPts val="0"/>
              </a:spcBef>
              <a:spcAft>
                <a:spcPts val="0"/>
              </a:spcAft>
              <a:buClr>
                <a:schemeClr val="dk1"/>
              </a:buClr>
              <a:buSzPts val="1100"/>
              <a:buFont typeface="Arial"/>
              <a:buNone/>
            </a:pPr>
            <a:r>
              <a:t/>
            </a:r>
            <a:endParaRPr>
              <a:solidFill>
                <a:schemeClr val="dk1"/>
              </a:solidFill>
            </a:endParaRPr>
          </a:p>
          <a:p>
            <a:pPr indent="-167640" lvl="0" marL="548640" rtl="0" algn="l">
              <a:lnSpc>
                <a:spcPct val="115000"/>
              </a:lnSpc>
              <a:spcBef>
                <a:spcPts val="0"/>
              </a:spcBef>
              <a:spcAft>
                <a:spcPts val="0"/>
              </a:spcAft>
              <a:buClr>
                <a:schemeClr val="dk1"/>
              </a:buClr>
              <a:buSzPts val="1200"/>
              <a:buChar char="○"/>
            </a:pPr>
            <a:r>
              <a:rPr lang="en">
                <a:solidFill>
                  <a:schemeClr val="dk1"/>
                </a:solidFill>
              </a:rPr>
              <a:t>For certain industries and scenarios this helps a lot to simplify the maintenance and also allows the use more SIM card options.</a:t>
            </a:r>
            <a:endParaRPr>
              <a:solidFill>
                <a:schemeClr val="dk1"/>
              </a:solidFill>
            </a:endParaRPr>
          </a:p>
          <a:p>
            <a:pPr indent="0" lvl="0" marL="548640" rtl="0" algn="l">
              <a:lnSpc>
                <a:spcPct val="115000"/>
              </a:lnSpc>
              <a:spcBef>
                <a:spcPts val="0"/>
              </a:spcBef>
              <a:spcAft>
                <a:spcPts val="0"/>
              </a:spcAft>
              <a:buClr>
                <a:schemeClr val="dk1"/>
              </a:buClr>
              <a:buSzPts val="1100"/>
              <a:buFont typeface="Arial"/>
              <a:buNone/>
            </a:pPr>
            <a:r>
              <a:t/>
            </a:r>
            <a:endParaRPr>
              <a:solidFill>
                <a:schemeClr val="dk1"/>
              </a:solidFill>
            </a:endParaRPr>
          </a:p>
          <a:p>
            <a:pPr indent="-167640" lvl="0" marL="548640" rtl="0" algn="l">
              <a:lnSpc>
                <a:spcPct val="115000"/>
              </a:lnSpc>
              <a:spcBef>
                <a:spcPts val="0"/>
              </a:spcBef>
              <a:spcAft>
                <a:spcPts val="0"/>
              </a:spcAft>
              <a:buClr>
                <a:schemeClr val="dk1"/>
              </a:buClr>
              <a:buSzPts val="1200"/>
              <a:buChar char="○"/>
            </a:pPr>
            <a:r>
              <a:rPr lang="en">
                <a:solidFill>
                  <a:schemeClr val="dk1"/>
                </a:solidFill>
              </a:rPr>
              <a:t>We decided to go one step further and improve the RemoteSIM technology by allowing us to provide SIM cards to the device from distant locations.</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g1947cbeba13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9" name="Google Shape;719;g1947cbeba13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rPr>
              <a:t>FusionSIM Devices</a:t>
            </a:r>
            <a:endParaRPr b="1" sz="1000">
              <a:solidFill>
                <a:schemeClr val="dk1"/>
              </a:solidFill>
            </a:endParaRPr>
          </a:p>
          <a:p>
            <a:pPr indent="0" lvl="0" marL="0" rtl="0" algn="l">
              <a:spcBef>
                <a:spcPts val="0"/>
              </a:spcBef>
              <a:spcAft>
                <a:spcPts val="0"/>
              </a:spcAft>
              <a:buNone/>
            </a:pPr>
            <a:r>
              <a:rPr lang="en" sz="900">
                <a:solidFill>
                  <a:schemeClr val="dk1"/>
                </a:solidFill>
              </a:rPr>
              <a:t>Peplink routers that support FusionSIM technology.</a:t>
            </a:r>
            <a:endParaRPr sz="900">
              <a:solidFill>
                <a:schemeClr val="dk1"/>
              </a:solidFill>
            </a:endParaRPr>
          </a:p>
          <a:p>
            <a:pPr indent="0" lvl="0" marL="0" rtl="0" algn="l">
              <a:spcBef>
                <a:spcPts val="0"/>
              </a:spcBef>
              <a:spcAft>
                <a:spcPts val="0"/>
              </a:spcAft>
              <a:buNone/>
            </a:pPr>
            <a:r>
              <a:t/>
            </a:r>
            <a:endParaRPr b="1" sz="1000">
              <a:solidFill>
                <a:schemeClr val="dk1"/>
              </a:solidFill>
            </a:endParaRPr>
          </a:p>
          <a:p>
            <a:pPr indent="0" lvl="0" marL="0" rtl="0" algn="l">
              <a:spcBef>
                <a:spcPts val="0"/>
              </a:spcBef>
              <a:spcAft>
                <a:spcPts val="0"/>
              </a:spcAft>
              <a:buNone/>
            </a:pPr>
            <a:r>
              <a:rPr b="1" lang="en" sz="1000">
                <a:solidFill>
                  <a:schemeClr val="dk1"/>
                </a:solidFill>
              </a:rPr>
              <a:t>FusionSIM Controller</a:t>
            </a:r>
            <a:endParaRPr b="1" sz="1000">
              <a:solidFill>
                <a:schemeClr val="dk1"/>
              </a:solidFill>
            </a:endParaRPr>
          </a:p>
          <a:p>
            <a:pPr indent="0" lvl="0" marL="0" rtl="0" algn="l">
              <a:spcBef>
                <a:spcPts val="0"/>
              </a:spcBef>
              <a:spcAft>
                <a:spcPts val="0"/>
              </a:spcAft>
              <a:buNone/>
            </a:pPr>
            <a:r>
              <a:rPr lang="en" sz="900">
                <a:solidFill>
                  <a:schemeClr val="dk1"/>
                </a:solidFill>
              </a:rPr>
              <a:t>Cloud-based user interface where SIM card priorities are assigned, and rules are defined to govern how to allocate SIM cards. It also reports status of SIM pool in the FusionSIM Infrastructure.</a:t>
            </a:r>
            <a:endParaRPr b="1" sz="1000">
              <a:solidFill>
                <a:schemeClr val="dk1"/>
              </a:solidFill>
            </a:endParaRPr>
          </a:p>
          <a:p>
            <a:pPr indent="0" lvl="0" marL="0" rtl="0" algn="l">
              <a:spcBef>
                <a:spcPts val="0"/>
              </a:spcBef>
              <a:spcAft>
                <a:spcPts val="0"/>
              </a:spcAft>
              <a:buNone/>
            </a:pPr>
            <a:r>
              <a:t/>
            </a:r>
            <a:endParaRPr b="1" sz="1000">
              <a:solidFill>
                <a:schemeClr val="dk1"/>
              </a:solidFill>
            </a:endParaRPr>
          </a:p>
          <a:p>
            <a:pPr indent="0" lvl="0" marL="0" rtl="0" algn="l">
              <a:spcBef>
                <a:spcPts val="0"/>
              </a:spcBef>
              <a:spcAft>
                <a:spcPts val="0"/>
              </a:spcAft>
              <a:buNone/>
            </a:pPr>
            <a:r>
              <a:rPr b="1" lang="en" sz="1000">
                <a:solidFill>
                  <a:schemeClr val="dk1"/>
                </a:solidFill>
              </a:rPr>
              <a:t>FusionSIM Platform</a:t>
            </a:r>
            <a:endParaRPr b="1" sz="1000">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rPr>
              <a:t>FusionSIM Platform is where multiple physical SIMs are deposited. The deposited physical SIMs can then be virtually or remotely injected into FusionSIM Devices within the user’s organization.</a:t>
            </a:r>
            <a:endParaRPr sz="900">
              <a:solidFill>
                <a:schemeClr val="dk1"/>
              </a:solidFill>
            </a:endParaRPr>
          </a:p>
          <a:p>
            <a:pPr indent="0" lvl="0" marL="0" rtl="0" algn="l">
              <a:spcBef>
                <a:spcPts val="0"/>
              </a:spcBef>
              <a:spcAft>
                <a:spcPts val="0"/>
              </a:spcAft>
              <a:buClr>
                <a:schemeClr val="dk1"/>
              </a:buClr>
              <a:buSzPts val="1100"/>
              <a:buFont typeface="Arial"/>
              <a:buNone/>
            </a:pPr>
            <a:r>
              <a:t/>
            </a:r>
            <a:endParaRPr sz="900">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1" name="Shape 771"/>
        <p:cNvGrpSpPr/>
        <p:nvPr/>
      </p:nvGrpSpPr>
      <p:grpSpPr>
        <a:xfrm>
          <a:off x="0" y="0"/>
          <a:ext cx="0" cy="0"/>
          <a:chOff x="0" y="0"/>
          <a:chExt cx="0" cy="0"/>
        </a:xfrm>
      </p:grpSpPr>
      <p:sp>
        <p:nvSpPr>
          <p:cNvPr id="772" name="Google Shape;772;g1941cabfe7b_0_8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3" name="Google Shape;773;g1941cabfe7b_0_8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rPr>
              <a:t>FusionSIM Devices</a:t>
            </a:r>
            <a:endParaRPr b="1" sz="1000">
              <a:solidFill>
                <a:schemeClr val="dk1"/>
              </a:solidFill>
            </a:endParaRPr>
          </a:p>
          <a:p>
            <a:pPr indent="0" lvl="0" marL="0" rtl="0" algn="l">
              <a:spcBef>
                <a:spcPts val="0"/>
              </a:spcBef>
              <a:spcAft>
                <a:spcPts val="0"/>
              </a:spcAft>
              <a:buNone/>
            </a:pPr>
            <a:r>
              <a:rPr lang="en" sz="900">
                <a:solidFill>
                  <a:schemeClr val="dk1"/>
                </a:solidFill>
              </a:rPr>
              <a:t>Peplink routers that support FusionSIM technology.</a:t>
            </a:r>
            <a:endParaRPr sz="900">
              <a:solidFill>
                <a:schemeClr val="dk1"/>
              </a:solidFill>
            </a:endParaRPr>
          </a:p>
          <a:p>
            <a:pPr indent="0" lvl="0" marL="0" rtl="0" algn="l">
              <a:spcBef>
                <a:spcPts val="0"/>
              </a:spcBef>
              <a:spcAft>
                <a:spcPts val="0"/>
              </a:spcAft>
              <a:buNone/>
            </a:pPr>
            <a:r>
              <a:t/>
            </a:r>
            <a:endParaRPr b="1" sz="1000">
              <a:solidFill>
                <a:schemeClr val="dk1"/>
              </a:solidFill>
            </a:endParaRPr>
          </a:p>
          <a:p>
            <a:pPr indent="0" lvl="0" marL="0" rtl="0" algn="l">
              <a:spcBef>
                <a:spcPts val="0"/>
              </a:spcBef>
              <a:spcAft>
                <a:spcPts val="0"/>
              </a:spcAft>
              <a:buNone/>
            </a:pPr>
            <a:r>
              <a:rPr b="1" lang="en" sz="1000">
                <a:solidFill>
                  <a:schemeClr val="dk1"/>
                </a:solidFill>
              </a:rPr>
              <a:t>FusionSIM Controller</a:t>
            </a:r>
            <a:endParaRPr b="1" sz="1000">
              <a:solidFill>
                <a:schemeClr val="dk1"/>
              </a:solidFill>
            </a:endParaRPr>
          </a:p>
          <a:p>
            <a:pPr indent="0" lvl="0" marL="0" rtl="0" algn="l">
              <a:spcBef>
                <a:spcPts val="0"/>
              </a:spcBef>
              <a:spcAft>
                <a:spcPts val="0"/>
              </a:spcAft>
              <a:buNone/>
            </a:pPr>
            <a:r>
              <a:rPr lang="en" sz="900">
                <a:solidFill>
                  <a:schemeClr val="dk1"/>
                </a:solidFill>
              </a:rPr>
              <a:t>Cloud-based user interface where SIM card priorities are assigned, and rules are defined to govern how to allocate SIM cards. It also reports status of SIM pool in the FusionSIM Infrastructure.</a:t>
            </a:r>
            <a:endParaRPr b="1" sz="1000">
              <a:solidFill>
                <a:schemeClr val="dk1"/>
              </a:solidFill>
            </a:endParaRPr>
          </a:p>
          <a:p>
            <a:pPr indent="0" lvl="0" marL="0" rtl="0" algn="l">
              <a:spcBef>
                <a:spcPts val="0"/>
              </a:spcBef>
              <a:spcAft>
                <a:spcPts val="0"/>
              </a:spcAft>
              <a:buNone/>
            </a:pPr>
            <a:r>
              <a:t/>
            </a:r>
            <a:endParaRPr b="1" sz="1000">
              <a:solidFill>
                <a:schemeClr val="dk1"/>
              </a:solidFill>
            </a:endParaRPr>
          </a:p>
          <a:p>
            <a:pPr indent="0" lvl="0" marL="0" rtl="0" algn="l">
              <a:spcBef>
                <a:spcPts val="0"/>
              </a:spcBef>
              <a:spcAft>
                <a:spcPts val="0"/>
              </a:spcAft>
              <a:buNone/>
            </a:pPr>
            <a:r>
              <a:rPr b="1" lang="en" sz="1000">
                <a:solidFill>
                  <a:schemeClr val="dk1"/>
                </a:solidFill>
              </a:rPr>
              <a:t>FusionSIM Platform</a:t>
            </a:r>
            <a:endParaRPr b="1" sz="1000">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rPr>
              <a:t>FusionSIM Platform is where multiple physical SIMs are deposited. The deposited physical SIMs can then be virtually or remotely injected into FusionSIM Devices within the user’s organization.</a:t>
            </a:r>
            <a:endParaRPr sz="900">
              <a:solidFill>
                <a:schemeClr val="dk1"/>
              </a:solidFill>
            </a:endParaRPr>
          </a:p>
          <a:p>
            <a:pPr indent="0" lvl="0" marL="0" rtl="0" algn="l">
              <a:spcBef>
                <a:spcPts val="0"/>
              </a:spcBef>
              <a:spcAft>
                <a:spcPts val="0"/>
              </a:spcAft>
              <a:buClr>
                <a:schemeClr val="dk1"/>
              </a:buClr>
              <a:buSzPts val="1100"/>
              <a:buFont typeface="Arial"/>
              <a:buNone/>
            </a:pPr>
            <a:r>
              <a:t/>
            </a:r>
            <a:endParaRPr sz="900">
              <a:solidFill>
                <a:schemeClr val="dk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4" name="Shape 804"/>
        <p:cNvGrpSpPr/>
        <p:nvPr/>
      </p:nvGrpSpPr>
      <p:grpSpPr>
        <a:xfrm>
          <a:off x="0" y="0"/>
          <a:ext cx="0" cy="0"/>
          <a:chOff x="0" y="0"/>
          <a:chExt cx="0" cy="0"/>
        </a:xfrm>
      </p:grpSpPr>
      <p:sp>
        <p:nvSpPr>
          <p:cNvPr id="805" name="Google Shape;805;g15161ccb5d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6" name="Google Shape;806;g15161ccb5d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9" name="Shape 839"/>
        <p:cNvGrpSpPr/>
        <p:nvPr/>
      </p:nvGrpSpPr>
      <p:grpSpPr>
        <a:xfrm>
          <a:off x="0" y="0"/>
          <a:ext cx="0" cy="0"/>
          <a:chOff x="0" y="0"/>
          <a:chExt cx="0" cy="0"/>
        </a:xfrm>
      </p:grpSpPr>
      <p:sp>
        <p:nvSpPr>
          <p:cNvPr id="840" name="Google Shape;840;g15161ccb5d5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1" name="Google Shape;841;g15161ccb5d5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0" name="Shape 950"/>
        <p:cNvGrpSpPr/>
        <p:nvPr/>
      </p:nvGrpSpPr>
      <p:grpSpPr>
        <a:xfrm>
          <a:off x="0" y="0"/>
          <a:ext cx="0" cy="0"/>
          <a:chOff x="0" y="0"/>
          <a:chExt cx="0" cy="0"/>
        </a:xfrm>
      </p:grpSpPr>
      <p:sp>
        <p:nvSpPr>
          <p:cNvPr id="951" name="Google Shape;951;gcfb4ea1193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2" name="Google Shape;952;gcfb4ea1193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Clr>
                <a:schemeClr val="dk1"/>
              </a:buClr>
              <a:buSzPts val="1100"/>
              <a:buChar char="-"/>
            </a:pPr>
            <a:r>
              <a:rPr lang="en">
                <a:solidFill>
                  <a:schemeClr val="dk1"/>
                </a:solidFill>
              </a:rPr>
              <a:t>Use USB modem as Lighter connection? Yes, it can be used. In general any internet connection can be used as a lighter as long as it’s latency is &lt;150ms. </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Why Max adapter does not support FusionSIM? Max adapter is single cellular modem. If the only source for Lighter connection is LTE/5G, then need to have at least 2x cellular modems. </a:t>
            </a:r>
            <a:endParaRPr>
              <a:solidFill>
                <a:schemeClr val="dk1"/>
              </a:solidFill>
            </a:endParaRPr>
          </a:p>
          <a:p>
            <a:pPr indent="-298450" lvl="1" marL="914400" rtl="0" algn="l">
              <a:spcBef>
                <a:spcPts val="0"/>
              </a:spcBef>
              <a:spcAft>
                <a:spcPts val="0"/>
              </a:spcAft>
              <a:buClr>
                <a:schemeClr val="dk1"/>
              </a:buClr>
              <a:buSzPts val="1100"/>
              <a:buChar char="-"/>
            </a:pPr>
            <a:r>
              <a:rPr lang="en">
                <a:solidFill>
                  <a:schemeClr val="dk1"/>
                </a:solidFill>
              </a:rPr>
              <a:t>Can be used as an USB expansion</a:t>
            </a:r>
            <a:endParaRPr>
              <a:solidFill>
                <a:schemeClr val="dk1"/>
              </a:solidFill>
            </a:endParaRPr>
          </a:p>
          <a:p>
            <a:pPr indent="-298450" lvl="1" marL="914400" rtl="0" algn="l">
              <a:spcBef>
                <a:spcPts val="0"/>
              </a:spcBef>
              <a:spcAft>
                <a:spcPts val="0"/>
              </a:spcAft>
              <a:buClr>
                <a:schemeClr val="dk1"/>
              </a:buClr>
              <a:buSzPts val="1100"/>
              <a:buChar char="-"/>
            </a:pPr>
            <a:r>
              <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Why BR1 Classic, BR1 ESN, BR1 IP55, BR1 Pro these are single cellular, how can they support FusionSIM? For lighter connection the device can use Ethernet as well. However, I am not sure if BR1 Classic support FusionSIM. As I remember it doesn’t.</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1" name="Shape 971"/>
        <p:cNvGrpSpPr/>
        <p:nvPr/>
      </p:nvGrpSpPr>
      <p:grpSpPr>
        <a:xfrm>
          <a:off x="0" y="0"/>
          <a:ext cx="0" cy="0"/>
          <a:chOff x="0" y="0"/>
          <a:chExt cx="0" cy="0"/>
        </a:xfrm>
      </p:grpSpPr>
      <p:sp>
        <p:nvSpPr>
          <p:cNvPr id="972" name="Google Shape;972;gf6e5c629aa_1_3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3" name="Google Shape;973;gf6e5c629aa_1_3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1" name="Shape 1021"/>
        <p:cNvGrpSpPr/>
        <p:nvPr/>
      </p:nvGrpSpPr>
      <p:grpSpPr>
        <a:xfrm>
          <a:off x="0" y="0"/>
          <a:ext cx="0" cy="0"/>
          <a:chOff x="0" y="0"/>
          <a:chExt cx="0" cy="0"/>
        </a:xfrm>
      </p:grpSpPr>
      <p:sp>
        <p:nvSpPr>
          <p:cNvPr id="1022" name="Google Shape;1022;gcfb4ea1193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3" name="Google Shape;1023;gcfb4ea1193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8" name="Shape 1028"/>
        <p:cNvGrpSpPr/>
        <p:nvPr/>
      </p:nvGrpSpPr>
      <p:grpSpPr>
        <a:xfrm>
          <a:off x="0" y="0"/>
          <a:ext cx="0" cy="0"/>
          <a:chOff x="0" y="0"/>
          <a:chExt cx="0" cy="0"/>
        </a:xfrm>
      </p:grpSpPr>
      <p:sp>
        <p:nvSpPr>
          <p:cNvPr id="1029" name="Google Shape;1029;g10413062b8c_1_6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0" name="Google Shape;1030;g10413062b8c_1_6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8" name="Shape 1098"/>
        <p:cNvGrpSpPr/>
        <p:nvPr/>
      </p:nvGrpSpPr>
      <p:grpSpPr>
        <a:xfrm>
          <a:off x="0" y="0"/>
          <a:ext cx="0" cy="0"/>
          <a:chOff x="0" y="0"/>
          <a:chExt cx="0" cy="0"/>
        </a:xfrm>
      </p:grpSpPr>
      <p:sp>
        <p:nvSpPr>
          <p:cNvPr id="1099" name="Google Shape;1099;g10413062b8c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0" name="Google Shape;1100;g10413062b8c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8" name="Shape 1178"/>
        <p:cNvGrpSpPr/>
        <p:nvPr/>
      </p:nvGrpSpPr>
      <p:grpSpPr>
        <a:xfrm>
          <a:off x="0" y="0"/>
          <a:ext cx="0" cy="0"/>
          <a:chOff x="0" y="0"/>
          <a:chExt cx="0" cy="0"/>
        </a:xfrm>
      </p:grpSpPr>
      <p:sp>
        <p:nvSpPr>
          <p:cNvPr id="1179" name="Google Shape;1179;g15ba069e599_5_3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0" name="Google Shape;1180;g15ba069e599_5_3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1941cabfe7b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1941cabfe7b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With the addition of the SIM Injector, the HD1 Dome can support up to 10 SIM. Simply connect an Ethernet cable between the SIM Injector and the HD1 Dome. The SIM Injector is capable of PoE output, so you don’t need to add another PoE switch to your deployment.</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5" name="Shape 1265"/>
        <p:cNvGrpSpPr/>
        <p:nvPr/>
      </p:nvGrpSpPr>
      <p:grpSpPr>
        <a:xfrm>
          <a:off x="0" y="0"/>
          <a:ext cx="0" cy="0"/>
          <a:chOff x="0" y="0"/>
          <a:chExt cx="0" cy="0"/>
        </a:xfrm>
      </p:grpSpPr>
      <p:sp>
        <p:nvSpPr>
          <p:cNvPr id="1266" name="Google Shape;1266;g1941cabfe7b_0_10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7" name="Google Shape;1267;g1941cabfe7b_0_10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0" name="Shape 1310"/>
        <p:cNvGrpSpPr/>
        <p:nvPr/>
      </p:nvGrpSpPr>
      <p:grpSpPr>
        <a:xfrm>
          <a:off x="0" y="0"/>
          <a:ext cx="0" cy="0"/>
          <a:chOff x="0" y="0"/>
          <a:chExt cx="0" cy="0"/>
        </a:xfrm>
      </p:grpSpPr>
      <p:sp>
        <p:nvSpPr>
          <p:cNvPr id="1311" name="Google Shape;1311;g1941cabfe7b_0_2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2" name="Google Shape;1312;g1941cabfe7b_0_2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9" name="Shape 1349"/>
        <p:cNvGrpSpPr/>
        <p:nvPr/>
      </p:nvGrpSpPr>
      <p:grpSpPr>
        <a:xfrm>
          <a:off x="0" y="0"/>
          <a:ext cx="0" cy="0"/>
          <a:chOff x="0" y="0"/>
          <a:chExt cx="0" cy="0"/>
        </a:xfrm>
      </p:grpSpPr>
      <p:sp>
        <p:nvSpPr>
          <p:cNvPr id="1350" name="Google Shape;1350;g1941cabfe7b_0_2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1" name="Google Shape;1351;g1941cabfe7b_0_2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6" name="Shape 1386"/>
        <p:cNvGrpSpPr/>
        <p:nvPr/>
      </p:nvGrpSpPr>
      <p:grpSpPr>
        <a:xfrm>
          <a:off x="0" y="0"/>
          <a:ext cx="0" cy="0"/>
          <a:chOff x="0" y="0"/>
          <a:chExt cx="0" cy="0"/>
        </a:xfrm>
      </p:grpSpPr>
      <p:sp>
        <p:nvSpPr>
          <p:cNvPr id="1387" name="Google Shape;1387;g15c1d960d96_4_568: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388" name="Google Shape;1388;g15c1d960d96_4_5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1941cabfe7b_0_162: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1941cabfe7b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167640" lvl="0" marL="548640" rtl="0" algn="l">
              <a:lnSpc>
                <a:spcPct val="115000"/>
              </a:lnSpc>
              <a:spcBef>
                <a:spcPts val="0"/>
              </a:spcBef>
              <a:spcAft>
                <a:spcPts val="0"/>
              </a:spcAft>
              <a:buClr>
                <a:schemeClr val="dk1"/>
              </a:buClr>
              <a:buSzPts val="1200"/>
              <a:buChar char="○"/>
            </a:pPr>
            <a:r>
              <a:rPr lang="en">
                <a:solidFill>
                  <a:schemeClr val="dk1"/>
                </a:solidFill>
              </a:rPr>
              <a:t>We decided to go one step further and improve the RemoteSIM technology by allowing us to provide SIM cards to the device from distant locations.</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1941cabfe7b_1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1941cabfe7b_1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1941cabfe7b_0_2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1941cabfe7b_0_2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Peplink-developed technology that enables virtual and remote SIM management. In order to deploy this technology, customers will need these components: FusionSIM Platform, FusionSIM Controller, and FusionSIM Devices.</a:t>
            </a:r>
            <a:endParaRPr/>
          </a:p>
          <a:p>
            <a:pPr indent="0" lvl="0" marL="0" rtl="0" algn="l">
              <a:spcBef>
                <a:spcPts val="0"/>
              </a:spcBef>
              <a:spcAft>
                <a:spcPts val="0"/>
              </a:spcAft>
              <a:buNone/>
            </a:pPr>
            <a:br>
              <a:rPr lang="en"/>
            </a:br>
            <a:r>
              <a:rPr lang="en"/>
              <a:t>SFC SIM Nodes are FusionSIM Platforms intended for managed services providers to build or improve their own managed services with FusionSIM technology. Consists of: </a:t>
            </a:r>
            <a:endParaRPr/>
          </a:p>
          <a:p>
            <a:pPr indent="0" lvl="0" marL="0" rtl="0" algn="l">
              <a:spcBef>
                <a:spcPts val="0"/>
              </a:spcBef>
              <a:spcAft>
                <a:spcPts val="0"/>
              </a:spcAft>
              <a:buNone/>
            </a:pPr>
            <a:r>
              <a:rPr lang="en"/>
              <a:t>● SFC SIM Nodes - FusionSIM platforms with SIM card capacity ranging from 8 / 56 / 112 SIMs, or the SFC Superstation which holds up to 448 SIMs </a:t>
            </a:r>
            <a:endParaRPr/>
          </a:p>
          <a:p>
            <a:pPr indent="0" lvl="0" marL="0" rtl="0" algn="l">
              <a:spcBef>
                <a:spcPts val="0"/>
              </a:spcBef>
              <a:spcAft>
                <a:spcPts val="0"/>
              </a:spcAft>
              <a:buNone/>
            </a:pPr>
            <a:r>
              <a:rPr lang="en"/>
              <a:t>● Valid FusionSIM Controller license (License required per SFC SIM Node) SFC SIM Nodes have a dual function of hosting an other end point  as well as acting as a FusionSIM platform.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1941cabfe7b_0_5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1941cabfe7b_0_5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1941cabfe7b_0_6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1941cabfe7b_0_6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Peplink-developed technology that enables virtual and remote SIM management. In order to deploy this technology, customers will need these components: FusionSIM Platform, FusionSIM Controller, and FusionSIM Devices.</a:t>
            </a:r>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1941cabfe7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1941cabfe7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900">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0" y="2998150"/>
            <a:ext cx="9144000" cy="0"/>
          </a:xfrm>
          <a:prstGeom prst="straightConnector1">
            <a:avLst/>
          </a:prstGeom>
          <a:noFill/>
          <a:ln cap="flat" cmpd="sng" w="19050">
            <a:solidFill>
              <a:schemeClr val="lt2"/>
            </a:solidFill>
            <a:prstDash val="solid"/>
            <a:round/>
            <a:headEnd len="sm" w="sm" type="none"/>
            <a:tailEnd len="sm" w="sm" type="none"/>
          </a:ln>
        </p:spPr>
      </p:cxnSp>
      <p:sp>
        <p:nvSpPr>
          <p:cNvPr id="11" name="Google Shape;11;p2"/>
          <p:cNvSpPr txBox="1"/>
          <p:nvPr>
            <p:ph type="ctrTitle"/>
          </p:nvPr>
        </p:nvSpPr>
        <p:spPr>
          <a:xfrm>
            <a:off x="510450" y="1257300"/>
            <a:ext cx="8123100" cy="15885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2" name="Google Shape;12;p2"/>
          <p:cNvSpPr txBox="1"/>
          <p:nvPr>
            <p:ph idx="1" type="subTitle"/>
          </p:nvPr>
        </p:nvSpPr>
        <p:spPr>
          <a:xfrm>
            <a:off x="510450" y="3182313"/>
            <a:ext cx="8123100" cy="630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2400"/>
              <a:buNone/>
              <a:defRPr sz="2400">
                <a:solidFill>
                  <a:schemeClr val="lt1"/>
                </a:solidFill>
              </a:defRPr>
            </a:lvl1pPr>
            <a:lvl2pPr lvl="1">
              <a:lnSpc>
                <a:spcPct val="100000"/>
              </a:lnSpc>
              <a:spcBef>
                <a:spcPts val="0"/>
              </a:spcBef>
              <a:spcAft>
                <a:spcPts val="0"/>
              </a:spcAft>
              <a:buClr>
                <a:schemeClr val="lt1"/>
              </a:buClr>
              <a:buSzPts val="2400"/>
              <a:buNone/>
              <a:defRPr sz="2400">
                <a:solidFill>
                  <a:schemeClr val="lt1"/>
                </a:solidFill>
              </a:defRPr>
            </a:lvl2pPr>
            <a:lvl3pPr lvl="2">
              <a:lnSpc>
                <a:spcPct val="100000"/>
              </a:lnSpc>
              <a:spcBef>
                <a:spcPts val="0"/>
              </a:spcBef>
              <a:spcAft>
                <a:spcPts val="0"/>
              </a:spcAft>
              <a:buClr>
                <a:schemeClr val="lt1"/>
              </a:buClr>
              <a:buSzPts val="2400"/>
              <a:buNone/>
              <a:defRPr sz="2400">
                <a:solidFill>
                  <a:schemeClr val="lt1"/>
                </a:solidFill>
              </a:defRPr>
            </a:lvl3pPr>
            <a:lvl4pPr lvl="3">
              <a:lnSpc>
                <a:spcPct val="100000"/>
              </a:lnSpc>
              <a:spcBef>
                <a:spcPts val="0"/>
              </a:spcBef>
              <a:spcAft>
                <a:spcPts val="0"/>
              </a:spcAft>
              <a:buClr>
                <a:schemeClr val="lt1"/>
              </a:buClr>
              <a:buSzPts val="2400"/>
              <a:buNone/>
              <a:defRPr sz="2400">
                <a:solidFill>
                  <a:schemeClr val="lt1"/>
                </a:solidFill>
              </a:defRPr>
            </a:lvl4pPr>
            <a:lvl5pPr lvl="4">
              <a:lnSpc>
                <a:spcPct val="100000"/>
              </a:lnSpc>
              <a:spcBef>
                <a:spcPts val="0"/>
              </a:spcBef>
              <a:spcAft>
                <a:spcPts val="0"/>
              </a:spcAft>
              <a:buClr>
                <a:schemeClr val="lt1"/>
              </a:buClr>
              <a:buSzPts val="2400"/>
              <a:buNone/>
              <a:defRPr sz="2400">
                <a:solidFill>
                  <a:schemeClr val="lt1"/>
                </a:solidFill>
              </a:defRPr>
            </a:lvl5pPr>
            <a:lvl6pPr lvl="5">
              <a:lnSpc>
                <a:spcPct val="100000"/>
              </a:lnSpc>
              <a:spcBef>
                <a:spcPts val="0"/>
              </a:spcBef>
              <a:spcAft>
                <a:spcPts val="0"/>
              </a:spcAft>
              <a:buClr>
                <a:schemeClr val="lt1"/>
              </a:buClr>
              <a:buSzPts val="2400"/>
              <a:buNone/>
              <a:defRPr sz="2400">
                <a:solidFill>
                  <a:schemeClr val="lt1"/>
                </a:solidFill>
              </a:defRPr>
            </a:lvl6pPr>
            <a:lvl7pPr lvl="6">
              <a:lnSpc>
                <a:spcPct val="100000"/>
              </a:lnSpc>
              <a:spcBef>
                <a:spcPts val="0"/>
              </a:spcBef>
              <a:spcAft>
                <a:spcPts val="0"/>
              </a:spcAft>
              <a:buClr>
                <a:schemeClr val="lt1"/>
              </a:buClr>
              <a:buSzPts val="2400"/>
              <a:buNone/>
              <a:defRPr sz="2400">
                <a:solidFill>
                  <a:schemeClr val="lt1"/>
                </a:solidFill>
              </a:defRPr>
            </a:lvl7pPr>
            <a:lvl8pPr lvl="7">
              <a:lnSpc>
                <a:spcPct val="100000"/>
              </a:lnSpc>
              <a:spcBef>
                <a:spcPts val="0"/>
              </a:spcBef>
              <a:spcAft>
                <a:spcPts val="0"/>
              </a:spcAft>
              <a:buClr>
                <a:schemeClr val="lt1"/>
              </a:buClr>
              <a:buSzPts val="2400"/>
              <a:buNone/>
              <a:defRPr sz="2400">
                <a:solidFill>
                  <a:schemeClr val="lt1"/>
                </a:solidFill>
              </a:defRPr>
            </a:lvl8pPr>
            <a:lvl9pPr lvl="8">
              <a:lnSpc>
                <a:spcPct val="100000"/>
              </a:lnSpc>
              <a:spcBef>
                <a:spcPts val="0"/>
              </a:spcBef>
              <a:spcAft>
                <a:spcPts val="0"/>
              </a:spcAft>
              <a:buClr>
                <a:schemeClr val="lt1"/>
              </a:buClr>
              <a:buSzPts val="2400"/>
              <a:buNone/>
              <a:defRPr sz="2400">
                <a:solidFill>
                  <a:schemeClr val="lt1"/>
                </a:solidFill>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 name="Shape 48"/>
        <p:cNvGrpSpPr/>
        <p:nvPr/>
      </p:nvGrpSpPr>
      <p:grpSpPr>
        <a:xfrm>
          <a:off x="0" y="0"/>
          <a:ext cx="0" cy="0"/>
          <a:chOff x="0" y="0"/>
          <a:chExt cx="0" cy="0"/>
        </a:xfrm>
      </p:grpSpPr>
      <p:sp>
        <p:nvSpPr>
          <p:cNvPr id="49" name="Google Shape;49;p11"/>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11"/>
          <p:cNvSpPr txBox="1"/>
          <p:nvPr>
            <p:ph hasCustomPrompt="1" type="title"/>
          </p:nvPr>
        </p:nvSpPr>
        <p:spPr>
          <a:xfrm>
            <a:off x="311700" y="991475"/>
            <a:ext cx="8520600" cy="19179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14000"/>
              <a:buNone/>
              <a:defRPr b="1" sz="14000"/>
            </a:lvl1pPr>
            <a:lvl2pPr lvl="1" algn="ctr">
              <a:spcBef>
                <a:spcPts val="0"/>
              </a:spcBef>
              <a:spcAft>
                <a:spcPts val="0"/>
              </a:spcAft>
              <a:buSzPts val="14000"/>
              <a:buNone/>
              <a:defRPr b="1" sz="14000"/>
            </a:lvl2pPr>
            <a:lvl3pPr lvl="2" algn="ctr">
              <a:spcBef>
                <a:spcPts val="0"/>
              </a:spcBef>
              <a:spcAft>
                <a:spcPts val="0"/>
              </a:spcAft>
              <a:buSzPts val="14000"/>
              <a:buNone/>
              <a:defRPr b="1" sz="14000"/>
            </a:lvl3pPr>
            <a:lvl4pPr lvl="3" algn="ctr">
              <a:spcBef>
                <a:spcPts val="0"/>
              </a:spcBef>
              <a:spcAft>
                <a:spcPts val="0"/>
              </a:spcAft>
              <a:buSzPts val="14000"/>
              <a:buNone/>
              <a:defRPr b="1" sz="14000"/>
            </a:lvl4pPr>
            <a:lvl5pPr lvl="4" algn="ctr">
              <a:spcBef>
                <a:spcPts val="0"/>
              </a:spcBef>
              <a:spcAft>
                <a:spcPts val="0"/>
              </a:spcAft>
              <a:buSzPts val="14000"/>
              <a:buNone/>
              <a:defRPr b="1" sz="14000"/>
            </a:lvl5pPr>
            <a:lvl6pPr lvl="5" algn="ctr">
              <a:spcBef>
                <a:spcPts val="0"/>
              </a:spcBef>
              <a:spcAft>
                <a:spcPts val="0"/>
              </a:spcAft>
              <a:buSzPts val="14000"/>
              <a:buNone/>
              <a:defRPr b="1" sz="14000"/>
            </a:lvl6pPr>
            <a:lvl7pPr lvl="6" algn="ctr">
              <a:spcBef>
                <a:spcPts val="0"/>
              </a:spcBef>
              <a:spcAft>
                <a:spcPts val="0"/>
              </a:spcAft>
              <a:buSzPts val="14000"/>
              <a:buNone/>
              <a:defRPr b="1" sz="14000"/>
            </a:lvl7pPr>
            <a:lvl8pPr lvl="7" algn="ctr">
              <a:spcBef>
                <a:spcPts val="0"/>
              </a:spcBef>
              <a:spcAft>
                <a:spcPts val="0"/>
              </a:spcAft>
              <a:buSzPts val="14000"/>
              <a:buNone/>
              <a:defRPr b="1" sz="14000"/>
            </a:lvl8pPr>
            <a:lvl9pPr lvl="8" algn="ctr">
              <a:spcBef>
                <a:spcPts val="0"/>
              </a:spcBef>
              <a:spcAft>
                <a:spcPts val="0"/>
              </a:spcAft>
              <a:buSzPts val="14000"/>
              <a:buNone/>
              <a:defRPr b="1" sz="14000"/>
            </a:lvl9pPr>
          </a:lstStyle>
          <a:p>
            <a:r>
              <a:t>xx%</a:t>
            </a:r>
          </a:p>
        </p:txBody>
      </p:sp>
      <p:sp>
        <p:nvSpPr>
          <p:cNvPr id="51" name="Google Shape;51;p11"/>
          <p:cNvSpPr txBox="1"/>
          <p:nvPr>
            <p:ph idx="1" type="body"/>
          </p:nvPr>
        </p:nvSpPr>
        <p:spPr>
          <a:xfrm>
            <a:off x="311700" y="3071300"/>
            <a:ext cx="8520600" cy="901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2" name="Google Shape;52;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9" name="Shape 59"/>
        <p:cNvGrpSpPr/>
        <p:nvPr/>
      </p:nvGrpSpPr>
      <p:grpSpPr>
        <a:xfrm>
          <a:off x="0" y="0"/>
          <a:ext cx="0" cy="0"/>
          <a:chOff x="0" y="0"/>
          <a:chExt cx="0" cy="0"/>
        </a:xfrm>
      </p:grpSpPr>
      <p:sp>
        <p:nvSpPr>
          <p:cNvPr id="60" name="Google Shape;60;p14"/>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61" name="Google Shape;61;p14"/>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2" name="Google Shape;62;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3" name="Shape 63"/>
        <p:cNvGrpSpPr/>
        <p:nvPr/>
      </p:nvGrpSpPr>
      <p:grpSpPr>
        <a:xfrm>
          <a:off x="0" y="0"/>
          <a:ext cx="0" cy="0"/>
          <a:chOff x="0" y="0"/>
          <a:chExt cx="0" cy="0"/>
        </a:xfrm>
      </p:grpSpPr>
      <p:sp>
        <p:nvSpPr>
          <p:cNvPr id="64" name="Google Shape;64;p15"/>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65" name="Google Shape;65;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6" name="Shape 66"/>
        <p:cNvGrpSpPr/>
        <p:nvPr/>
      </p:nvGrpSpPr>
      <p:grpSpPr>
        <a:xfrm>
          <a:off x="0" y="0"/>
          <a:ext cx="0" cy="0"/>
          <a:chOff x="0" y="0"/>
          <a:chExt cx="0" cy="0"/>
        </a:xfrm>
      </p:grpSpPr>
      <p:sp>
        <p:nvSpPr>
          <p:cNvPr id="67" name="Google Shape;67;p1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8" name="Google Shape;68;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69" name="Google Shape;69;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0" name="Shape 70"/>
        <p:cNvGrpSpPr/>
        <p:nvPr/>
      </p:nvGrpSpPr>
      <p:grpSpPr>
        <a:xfrm>
          <a:off x="0" y="0"/>
          <a:ext cx="0" cy="0"/>
          <a:chOff x="0" y="0"/>
          <a:chExt cx="0" cy="0"/>
        </a:xfrm>
      </p:grpSpPr>
      <p:sp>
        <p:nvSpPr>
          <p:cNvPr id="71" name="Google Shape;71;p1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2" name="Google Shape;72;p17"/>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73" name="Google Shape;73;p1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74" name="Google Shape;74;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5" name="Shape 75"/>
        <p:cNvGrpSpPr/>
        <p:nvPr/>
      </p:nvGrpSpPr>
      <p:grpSpPr>
        <a:xfrm>
          <a:off x="0" y="0"/>
          <a:ext cx="0" cy="0"/>
          <a:chOff x="0" y="0"/>
          <a:chExt cx="0" cy="0"/>
        </a:xfrm>
      </p:grpSpPr>
      <p:sp>
        <p:nvSpPr>
          <p:cNvPr id="76" name="Google Shape;76;p1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7" name="Google Shape;77;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8" name="Shape 78"/>
        <p:cNvGrpSpPr/>
        <p:nvPr/>
      </p:nvGrpSpPr>
      <p:grpSpPr>
        <a:xfrm>
          <a:off x="0" y="0"/>
          <a:ext cx="0" cy="0"/>
          <a:chOff x="0" y="0"/>
          <a:chExt cx="0" cy="0"/>
        </a:xfrm>
      </p:grpSpPr>
      <p:sp>
        <p:nvSpPr>
          <p:cNvPr id="79" name="Google Shape;79;p19"/>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80" name="Google Shape;80;p19"/>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81" name="Google Shape;81;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2" name="Shape 82"/>
        <p:cNvGrpSpPr/>
        <p:nvPr/>
      </p:nvGrpSpPr>
      <p:grpSpPr>
        <a:xfrm>
          <a:off x="0" y="0"/>
          <a:ext cx="0" cy="0"/>
          <a:chOff x="0" y="0"/>
          <a:chExt cx="0" cy="0"/>
        </a:xfrm>
      </p:grpSpPr>
      <p:sp>
        <p:nvSpPr>
          <p:cNvPr id="83" name="Google Shape;83;p20"/>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84" name="Google Shape;84;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5" name="Shape 85"/>
        <p:cNvGrpSpPr/>
        <p:nvPr/>
      </p:nvGrpSpPr>
      <p:grpSpPr>
        <a:xfrm>
          <a:off x="0" y="0"/>
          <a:ext cx="0" cy="0"/>
          <a:chOff x="0" y="0"/>
          <a:chExt cx="0" cy="0"/>
        </a:xfrm>
      </p:grpSpPr>
      <p:sp>
        <p:nvSpPr>
          <p:cNvPr id="86" name="Google Shape;86;p2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21"/>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88" name="Google Shape;88;p21"/>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89" name="Google Shape;89;p21"/>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90" name="Google Shape;90;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cxnSp>
        <p:nvCxnSpPr>
          <p:cNvPr id="15" name="Google Shape;15;p3"/>
          <p:cNvCxnSpPr/>
          <p:nvPr/>
        </p:nvCxnSpPr>
        <p:spPr>
          <a:xfrm>
            <a:off x="0" y="2998150"/>
            <a:ext cx="9144000" cy="0"/>
          </a:xfrm>
          <a:prstGeom prst="straightConnector1">
            <a:avLst/>
          </a:prstGeom>
          <a:noFill/>
          <a:ln cap="flat" cmpd="sng" w="19050">
            <a:solidFill>
              <a:schemeClr val="lt2"/>
            </a:solidFill>
            <a:prstDash val="solid"/>
            <a:round/>
            <a:headEnd len="sm" w="sm" type="none"/>
            <a:tailEnd len="sm" w="sm" type="none"/>
          </a:ln>
        </p:spPr>
      </p:cxnSp>
      <p:sp>
        <p:nvSpPr>
          <p:cNvPr id="16" name="Google Shape;16;p3"/>
          <p:cNvSpPr txBox="1"/>
          <p:nvPr>
            <p:ph type="title"/>
          </p:nvPr>
        </p:nvSpPr>
        <p:spPr>
          <a:xfrm>
            <a:off x="510450" y="2057400"/>
            <a:ext cx="8123100" cy="7788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7" name="Google Shape;17;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1" name="Shape 91"/>
        <p:cNvGrpSpPr/>
        <p:nvPr/>
      </p:nvGrpSpPr>
      <p:grpSpPr>
        <a:xfrm>
          <a:off x="0" y="0"/>
          <a:ext cx="0" cy="0"/>
          <a:chOff x="0" y="0"/>
          <a:chExt cx="0" cy="0"/>
        </a:xfrm>
      </p:grpSpPr>
      <p:sp>
        <p:nvSpPr>
          <p:cNvPr id="92" name="Google Shape;92;p22"/>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93" name="Google Shape;93;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4" name="Shape 94"/>
        <p:cNvGrpSpPr/>
        <p:nvPr/>
      </p:nvGrpSpPr>
      <p:grpSpPr>
        <a:xfrm>
          <a:off x="0" y="0"/>
          <a:ext cx="0" cy="0"/>
          <a:chOff x="0" y="0"/>
          <a:chExt cx="0" cy="0"/>
        </a:xfrm>
      </p:grpSpPr>
      <p:sp>
        <p:nvSpPr>
          <p:cNvPr id="95" name="Google Shape;95;p2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96" name="Google Shape;96;p23"/>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97" name="Google Shape;97;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8" name="Shape 98"/>
        <p:cNvGrpSpPr/>
        <p:nvPr/>
      </p:nvGrpSpPr>
      <p:grpSpPr>
        <a:xfrm>
          <a:off x="0" y="0"/>
          <a:ext cx="0" cy="0"/>
          <a:chOff x="0" y="0"/>
          <a:chExt cx="0" cy="0"/>
        </a:xfrm>
      </p:grpSpPr>
      <p:sp>
        <p:nvSpPr>
          <p:cNvPr id="99" name="Google Shape;99;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spTree>
      <p:nvGrpSpPr>
        <p:cNvPr id="100" name="Shape 100"/>
        <p:cNvGrpSpPr/>
        <p:nvPr/>
      </p:nvGrpSpPr>
      <p:grpSpPr>
        <a:xfrm>
          <a:off x="0" y="0"/>
          <a:ext cx="0" cy="0"/>
          <a:chOff x="0" y="0"/>
          <a:chExt cx="0" cy="0"/>
        </a:xfrm>
      </p:grpSpPr>
      <p:sp>
        <p:nvSpPr>
          <p:cNvPr id="101" name="Google Shape;101;p25"/>
          <p:cNvSpPr/>
          <p:nvPr/>
        </p:nvSpPr>
        <p:spPr>
          <a:xfrm>
            <a:off x="206125" y="227125"/>
            <a:ext cx="8712600" cy="4723500"/>
          </a:xfrm>
          <a:prstGeom prst="roundRect">
            <a:avLst>
              <a:gd fmla="val 6910" name="adj"/>
            </a:avLst>
          </a:prstGeom>
          <a:noFill/>
          <a:ln cap="flat" cmpd="sng" w="28575">
            <a:solidFill>
              <a:srgbClr val="FCB034"/>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25"/>
          <p:cNvSpPr/>
          <p:nvPr/>
        </p:nvSpPr>
        <p:spPr>
          <a:xfrm>
            <a:off x="7392200" y="188650"/>
            <a:ext cx="1599300" cy="799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25"/>
          <p:cNvSpPr txBox="1"/>
          <p:nvPr>
            <p:ph type="title"/>
          </p:nvPr>
        </p:nvSpPr>
        <p:spPr>
          <a:xfrm>
            <a:off x="431350" y="364200"/>
            <a:ext cx="8298000" cy="693000"/>
          </a:xfrm>
          <a:prstGeom prst="rect">
            <a:avLst/>
          </a:prstGeom>
        </p:spPr>
        <p:txBody>
          <a:bodyPr anchorCtr="0" anchor="b" bIns="91425" lIns="91425" spcFirstLastPara="1" rIns="91425" wrap="square" tIns="91425">
            <a:normAutofit/>
          </a:bodyPr>
          <a:lstStyle>
            <a:lvl1pPr lvl="0" rtl="0">
              <a:spcBef>
                <a:spcPts val="0"/>
              </a:spcBef>
              <a:spcAft>
                <a:spcPts val="0"/>
              </a:spcAft>
              <a:buNone/>
              <a:defRPr b="1" sz="3000">
                <a:solidFill>
                  <a:srgbClr val="666666"/>
                </a:solidFill>
                <a:latin typeface="Tahoma"/>
                <a:ea typeface="Tahoma"/>
                <a:cs typeface="Tahoma"/>
                <a:sym typeface="Tahoma"/>
              </a:defRPr>
            </a:lvl1pPr>
            <a:lvl2pPr lvl="1" rtl="0">
              <a:spcBef>
                <a:spcPts val="0"/>
              </a:spcBef>
              <a:spcAft>
                <a:spcPts val="0"/>
              </a:spcAft>
              <a:buNone/>
              <a:defRPr b="1">
                <a:solidFill>
                  <a:srgbClr val="666666"/>
                </a:solidFill>
              </a:defRPr>
            </a:lvl2pPr>
            <a:lvl3pPr lvl="2" rtl="0">
              <a:spcBef>
                <a:spcPts val="0"/>
              </a:spcBef>
              <a:spcAft>
                <a:spcPts val="0"/>
              </a:spcAft>
              <a:buNone/>
              <a:defRPr b="1">
                <a:solidFill>
                  <a:srgbClr val="666666"/>
                </a:solidFill>
              </a:defRPr>
            </a:lvl3pPr>
            <a:lvl4pPr lvl="3" rtl="0">
              <a:spcBef>
                <a:spcPts val="0"/>
              </a:spcBef>
              <a:spcAft>
                <a:spcPts val="0"/>
              </a:spcAft>
              <a:buNone/>
              <a:defRPr b="1">
                <a:solidFill>
                  <a:srgbClr val="666666"/>
                </a:solidFill>
              </a:defRPr>
            </a:lvl4pPr>
            <a:lvl5pPr lvl="4" rtl="0">
              <a:spcBef>
                <a:spcPts val="0"/>
              </a:spcBef>
              <a:spcAft>
                <a:spcPts val="0"/>
              </a:spcAft>
              <a:buNone/>
              <a:defRPr b="1">
                <a:solidFill>
                  <a:srgbClr val="666666"/>
                </a:solidFill>
              </a:defRPr>
            </a:lvl5pPr>
            <a:lvl6pPr lvl="5" rtl="0">
              <a:spcBef>
                <a:spcPts val="0"/>
              </a:spcBef>
              <a:spcAft>
                <a:spcPts val="0"/>
              </a:spcAft>
              <a:buNone/>
              <a:defRPr b="1">
                <a:solidFill>
                  <a:srgbClr val="666666"/>
                </a:solidFill>
              </a:defRPr>
            </a:lvl6pPr>
            <a:lvl7pPr lvl="6" rtl="0">
              <a:spcBef>
                <a:spcPts val="0"/>
              </a:spcBef>
              <a:spcAft>
                <a:spcPts val="0"/>
              </a:spcAft>
              <a:buNone/>
              <a:defRPr b="1">
                <a:solidFill>
                  <a:srgbClr val="666666"/>
                </a:solidFill>
              </a:defRPr>
            </a:lvl7pPr>
            <a:lvl8pPr lvl="7" rtl="0">
              <a:spcBef>
                <a:spcPts val="0"/>
              </a:spcBef>
              <a:spcAft>
                <a:spcPts val="0"/>
              </a:spcAft>
              <a:buNone/>
              <a:defRPr b="1">
                <a:solidFill>
                  <a:srgbClr val="666666"/>
                </a:solidFill>
              </a:defRPr>
            </a:lvl8pPr>
            <a:lvl9pPr lvl="8" rtl="0">
              <a:spcBef>
                <a:spcPts val="0"/>
              </a:spcBef>
              <a:spcAft>
                <a:spcPts val="0"/>
              </a:spcAft>
              <a:buNone/>
              <a:defRPr b="1">
                <a:solidFill>
                  <a:srgbClr val="666666"/>
                </a:solidFill>
              </a:defRPr>
            </a:lvl9pPr>
          </a:lstStyle>
          <a:p/>
        </p:txBody>
      </p:sp>
      <p:sp>
        <p:nvSpPr>
          <p:cNvPr id="104" name="Google Shape;104;p25"/>
          <p:cNvSpPr txBox="1"/>
          <p:nvPr>
            <p:ph idx="1" type="body"/>
          </p:nvPr>
        </p:nvSpPr>
        <p:spPr>
          <a:xfrm>
            <a:off x="438700" y="1362700"/>
            <a:ext cx="8298000" cy="34161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Clr>
                <a:schemeClr val="dk2"/>
              </a:buClr>
              <a:buSzPts val="1800"/>
              <a:buFont typeface="Tahoma"/>
              <a:buChar char="●"/>
              <a:defRPr sz="1800">
                <a:solidFill>
                  <a:schemeClr val="dk2"/>
                </a:solidFill>
                <a:latin typeface="Tahoma"/>
                <a:ea typeface="Tahoma"/>
                <a:cs typeface="Tahoma"/>
                <a:sym typeface="Tahoma"/>
              </a:defRPr>
            </a:lvl1pPr>
            <a:lvl2pPr indent="-317500" lvl="1" marL="914400" rtl="0">
              <a:spcBef>
                <a:spcPts val="0"/>
              </a:spcBef>
              <a:spcAft>
                <a:spcPts val="0"/>
              </a:spcAft>
              <a:buClr>
                <a:schemeClr val="dk2"/>
              </a:buClr>
              <a:buSzPts val="1400"/>
              <a:buFont typeface="Tahoma"/>
              <a:buChar char="○"/>
              <a:defRPr sz="1400">
                <a:solidFill>
                  <a:schemeClr val="dk2"/>
                </a:solidFill>
                <a:latin typeface="Tahoma"/>
                <a:ea typeface="Tahoma"/>
                <a:cs typeface="Tahoma"/>
                <a:sym typeface="Tahoma"/>
              </a:defRPr>
            </a:lvl2pPr>
            <a:lvl3pPr indent="-317500" lvl="2" marL="1371600" rtl="0">
              <a:spcBef>
                <a:spcPts val="0"/>
              </a:spcBef>
              <a:spcAft>
                <a:spcPts val="0"/>
              </a:spcAft>
              <a:buClr>
                <a:schemeClr val="dk2"/>
              </a:buClr>
              <a:buSzPts val="1400"/>
              <a:buFont typeface="Tahoma"/>
              <a:buChar char="■"/>
              <a:defRPr sz="1400">
                <a:solidFill>
                  <a:schemeClr val="dk2"/>
                </a:solidFill>
                <a:latin typeface="Tahoma"/>
                <a:ea typeface="Tahoma"/>
                <a:cs typeface="Tahoma"/>
                <a:sym typeface="Tahoma"/>
              </a:defRPr>
            </a:lvl3pPr>
            <a:lvl4pPr indent="-317500" lvl="3" marL="1828800" rtl="0">
              <a:spcBef>
                <a:spcPts val="0"/>
              </a:spcBef>
              <a:spcAft>
                <a:spcPts val="0"/>
              </a:spcAft>
              <a:buClr>
                <a:schemeClr val="dk2"/>
              </a:buClr>
              <a:buSzPts val="1400"/>
              <a:buFont typeface="Tahoma"/>
              <a:buChar char="●"/>
              <a:defRPr sz="1400">
                <a:solidFill>
                  <a:schemeClr val="dk2"/>
                </a:solidFill>
                <a:latin typeface="Tahoma"/>
                <a:ea typeface="Tahoma"/>
                <a:cs typeface="Tahoma"/>
                <a:sym typeface="Tahoma"/>
              </a:defRPr>
            </a:lvl4pPr>
            <a:lvl5pPr indent="-317500" lvl="4" marL="2286000" rtl="0">
              <a:spcBef>
                <a:spcPts val="0"/>
              </a:spcBef>
              <a:spcAft>
                <a:spcPts val="0"/>
              </a:spcAft>
              <a:buClr>
                <a:schemeClr val="dk2"/>
              </a:buClr>
              <a:buSzPts val="1400"/>
              <a:buFont typeface="Tahoma"/>
              <a:buChar char="○"/>
              <a:defRPr sz="1400">
                <a:solidFill>
                  <a:schemeClr val="dk2"/>
                </a:solidFill>
                <a:latin typeface="Tahoma"/>
                <a:ea typeface="Tahoma"/>
                <a:cs typeface="Tahoma"/>
                <a:sym typeface="Tahoma"/>
              </a:defRPr>
            </a:lvl5pPr>
            <a:lvl6pPr indent="-317500" lvl="5" marL="2743200" rtl="0">
              <a:spcBef>
                <a:spcPts val="0"/>
              </a:spcBef>
              <a:spcAft>
                <a:spcPts val="0"/>
              </a:spcAft>
              <a:buClr>
                <a:schemeClr val="dk2"/>
              </a:buClr>
              <a:buSzPts val="1400"/>
              <a:buFont typeface="Tahoma"/>
              <a:buChar char="■"/>
              <a:defRPr sz="1400">
                <a:solidFill>
                  <a:schemeClr val="dk2"/>
                </a:solidFill>
                <a:latin typeface="Tahoma"/>
                <a:ea typeface="Tahoma"/>
                <a:cs typeface="Tahoma"/>
                <a:sym typeface="Tahoma"/>
              </a:defRPr>
            </a:lvl6pPr>
            <a:lvl7pPr indent="-317500" lvl="6" marL="3200400" rtl="0">
              <a:spcBef>
                <a:spcPts val="0"/>
              </a:spcBef>
              <a:spcAft>
                <a:spcPts val="0"/>
              </a:spcAft>
              <a:buClr>
                <a:schemeClr val="dk2"/>
              </a:buClr>
              <a:buSzPts val="1400"/>
              <a:buFont typeface="Tahoma"/>
              <a:buChar char="●"/>
              <a:defRPr sz="1400">
                <a:solidFill>
                  <a:schemeClr val="dk2"/>
                </a:solidFill>
                <a:latin typeface="Tahoma"/>
                <a:ea typeface="Tahoma"/>
                <a:cs typeface="Tahoma"/>
                <a:sym typeface="Tahoma"/>
              </a:defRPr>
            </a:lvl7pPr>
            <a:lvl8pPr indent="-317500" lvl="7" marL="3657600" rtl="0">
              <a:spcBef>
                <a:spcPts val="0"/>
              </a:spcBef>
              <a:spcAft>
                <a:spcPts val="0"/>
              </a:spcAft>
              <a:buClr>
                <a:schemeClr val="dk2"/>
              </a:buClr>
              <a:buSzPts val="1400"/>
              <a:buFont typeface="Tahoma"/>
              <a:buChar char="○"/>
              <a:defRPr sz="1400">
                <a:solidFill>
                  <a:schemeClr val="dk2"/>
                </a:solidFill>
                <a:latin typeface="Tahoma"/>
                <a:ea typeface="Tahoma"/>
                <a:cs typeface="Tahoma"/>
                <a:sym typeface="Tahoma"/>
              </a:defRPr>
            </a:lvl8pPr>
            <a:lvl9pPr indent="-317500" lvl="8" marL="4114800" rtl="0">
              <a:spcBef>
                <a:spcPts val="0"/>
              </a:spcBef>
              <a:spcAft>
                <a:spcPts val="0"/>
              </a:spcAft>
              <a:buClr>
                <a:schemeClr val="dk2"/>
              </a:buClr>
              <a:buSzPts val="1400"/>
              <a:buFont typeface="Tahoma"/>
              <a:buChar char="■"/>
              <a:defRPr sz="1400">
                <a:solidFill>
                  <a:schemeClr val="dk2"/>
                </a:solidFill>
                <a:latin typeface="Tahoma"/>
                <a:ea typeface="Tahoma"/>
                <a:cs typeface="Tahoma"/>
                <a:sym typeface="Tahoma"/>
              </a:defRPr>
            </a:lvl9pPr>
          </a:lstStyle>
          <a:p/>
        </p:txBody>
      </p:sp>
      <p:pic>
        <p:nvPicPr>
          <p:cNvPr id="105" name="Google Shape;105;p25"/>
          <p:cNvPicPr preferRelativeResize="0"/>
          <p:nvPr/>
        </p:nvPicPr>
        <p:blipFill>
          <a:blip r:embed="rId2">
            <a:alphaModFix/>
          </a:blip>
          <a:stretch>
            <a:fillRect/>
          </a:stretch>
        </p:blipFill>
        <p:spPr>
          <a:xfrm>
            <a:off x="7392250" y="200100"/>
            <a:ext cx="1599350" cy="799675"/>
          </a:xfrm>
          <a:prstGeom prst="rect">
            <a:avLst/>
          </a:prstGeom>
          <a:noFill/>
          <a:ln>
            <a:noFill/>
          </a:ln>
        </p:spPr>
      </p:pic>
      <p:sp>
        <p:nvSpPr>
          <p:cNvPr id="106" name="Google Shape;106;p25"/>
          <p:cNvSpPr txBox="1"/>
          <p:nvPr>
            <p:ph idx="2" type="title"/>
          </p:nvPr>
        </p:nvSpPr>
        <p:spPr>
          <a:xfrm>
            <a:off x="457644" y="933150"/>
            <a:ext cx="8298000" cy="353100"/>
          </a:xfrm>
          <a:prstGeom prst="rect">
            <a:avLst/>
          </a:prstGeom>
        </p:spPr>
        <p:txBody>
          <a:bodyPr anchorCtr="0" anchor="b" bIns="91425" lIns="91425" spcFirstLastPara="1" rIns="91425" wrap="square" tIns="91425">
            <a:normAutofit/>
          </a:bodyPr>
          <a:lstStyle>
            <a:lvl1pPr lvl="0" rtl="0">
              <a:spcBef>
                <a:spcPts val="0"/>
              </a:spcBef>
              <a:spcAft>
                <a:spcPts val="0"/>
              </a:spcAft>
              <a:buNone/>
              <a:defRPr b="1">
                <a:solidFill>
                  <a:srgbClr val="666666"/>
                </a:solidFill>
                <a:latin typeface="Tahoma"/>
                <a:ea typeface="Tahoma"/>
                <a:cs typeface="Tahoma"/>
                <a:sym typeface="Tahoma"/>
              </a:defRPr>
            </a:lvl1pPr>
            <a:lvl2pPr lvl="1" rtl="0">
              <a:spcBef>
                <a:spcPts val="0"/>
              </a:spcBef>
              <a:spcAft>
                <a:spcPts val="0"/>
              </a:spcAft>
              <a:buNone/>
              <a:defRPr b="1">
                <a:solidFill>
                  <a:srgbClr val="666666"/>
                </a:solidFill>
              </a:defRPr>
            </a:lvl2pPr>
            <a:lvl3pPr lvl="2" rtl="0">
              <a:spcBef>
                <a:spcPts val="0"/>
              </a:spcBef>
              <a:spcAft>
                <a:spcPts val="0"/>
              </a:spcAft>
              <a:buNone/>
              <a:defRPr b="1">
                <a:solidFill>
                  <a:srgbClr val="666666"/>
                </a:solidFill>
              </a:defRPr>
            </a:lvl3pPr>
            <a:lvl4pPr lvl="3" rtl="0">
              <a:spcBef>
                <a:spcPts val="0"/>
              </a:spcBef>
              <a:spcAft>
                <a:spcPts val="0"/>
              </a:spcAft>
              <a:buNone/>
              <a:defRPr b="1">
                <a:solidFill>
                  <a:srgbClr val="666666"/>
                </a:solidFill>
              </a:defRPr>
            </a:lvl4pPr>
            <a:lvl5pPr lvl="4" rtl="0">
              <a:spcBef>
                <a:spcPts val="0"/>
              </a:spcBef>
              <a:spcAft>
                <a:spcPts val="0"/>
              </a:spcAft>
              <a:buNone/>
              <a:defRPr b="1">
                <a:solidFill>
                  <a:srgbClr val="666666"/>
                </a:solidFill>
              </a:defRPr>
            </a:lvl5pPr>
            <a:lvl6pPr lvl="5" rtl="0">
              <a:spcBef>
                <a:spcPts val="0"/>
              </a:spcBef>
              <a:spcAft>
                <a:spcPts val="0"/>
              </a:spcAft>
              <a:buNone/>
              <a:defRPr b="1">
                <a:solidFill>
                  <a:srgbClr val="666666"/>
                </a:solidFill>
              </a:defRPr>
            </a:lvl6pPr>
            <a:lvl7pPr lvl="6" rtl="0">
              <a:spcBef>
                <a:spcPts val="0"/>
              </a:spcBef>
              <a:spcAft>
                <a:spcPts val="0"/>
              </a:spcAft>
              <a:buNone/>
              <a:defRPr b="1">
                <a:solidFill>
                  <a:srgbClr val="666666"/>
                </a:solidFill>
              </a:defRPr>
            </a:lvl7pPr>
            <a:lvl8pPr lvl="7" rtl="0">
              <a:spcBef>
                <a:spcPts val="0"/>
              </a:spcBef>
              <a:spcAft>
                <a:spcPts val="0"/>
              </a:spcAft>
              <a:buNone/>
              <a:defRPr b="1">
                <a:solidFill>
                  <a:srgbClr val="666666"/>
                </a:solidFill>
              </a:defRPr>
            </a:lvl8pPr>
            <a:lvl9pPr lvl="8" rtl="0">
              <a:spcBef>
                <a:spcPts val="0"/>
              </a:spcBef>
              <a:spcAft>
                <a:spcPts val="0"/>
              </a:spcAft>
              <a:buNone/>
              <a:defRPr b="1">
                <a:solidFill>
                  <a:srgbClr val="666666"/>
                </a:solidFill>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3">
  <p:cSld name="TITLE_6">
    <p:spTree>
      <p:nvGrpSpPr>
        <p:cNvPr id="107" name="Shape 107"/>
        <p:cNvGrpSpPr/>
        <p:nvPr/>
      </p:nvGrpSpPr>
      <p:grpSpPr>
        <a:xfrm>
          <a:off x="0" y="0"/>
          <a:ext cx="0" cy="0"/>
          <a:chOff x="0" y="0"/>
          <a:chExt cx="0" cy="0"/>
        </a:xfrm>
      </p:grpSpPr>
      <p:sp>
        <p:nvSpPr>
          <p:cNvPr id="108" name="Google Shape;108;p26"/>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09" name="Google Shape;109;p26"/>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10" name="Google Shape;110;p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7">
    <p:spTree>
      <p:nvGrpSpPr>
        <p:cNvPr id="111" name="Shape 111"/>
        <p:cNvGrpSpPr/>
        <p:nvPr/>
      </p:nvGrpSpPr>
      <p:grpSpPr>
        <a:xfrm>
          <a:off x="0" y="0"/>
          <a:ext cx="0" cy="0"/>
          <a:chOff x="0" y="0"/>
          <a:chExt cx="0" cy="0"/>
        </a:xfrm>
      </p:grpSpPr>
      <p:sp>
        <p:nvSpPr>
          <p:cNvPr id="112" name="Google Shape;112;p27"/>
          <p:cNvSpPr txBox="1"/>
          <p:nvPr>
            <p:ph idx="12" type="sldNum"/>
          </p:nvPr>
        </p:nvSpPr>
        <p:spPr>
          <a:xfrm>
            <a:off x="8556791"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p:cSld name="TITLE_2">
    <p:spTree>
      <p:nvGrpSpPr>
        <p:cNvPr id="113" name="Shape 113"/>
        <p:cNvGrpSpPr/>
        <p:nvPr/>
      </p:nvGrpSpPr>
      <p:grpSpPr>
        <a:xfrm>
          <a:off x="0" y="0"/>
          <a:ext cx="0" cy="0"/>
          <a:chOff x="0" y="0"/>
          <a:chExt cx="0" cy="0"/>
        </a:xfrm>
      </p:grpSpPr>
      <p:sp>
        <p:nvSpPr>
          <p:cNvPr id="114" name="Google Shape;114;p28"/>
          <p:cNvSpPr txBox="1"/>
          <p:nvPr>
            <p:ph idx="12" type="sldNum"/>
          </p:nvPr>
        </p:nvSpPr>
        <p:spPr>
          <a:xfrm>
            <a:off x="8556791"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15" name="Google Shape;115;p28"/>
          <p:cNvSpPr txBox="1"/>
          <p:nvPr/>
        </p:nvSpPr>
        <p:spPr>
          <a:xfrm>
            <a:off x="375275" y="1462825"/>
            <a:ext cx="8298000" cy="2009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Montserrat"/>
                <a:ea typeface="Montserrat"/>
                <a:cs typeface="Montserrat"/>
                <a:sym typeface="Montserrat"/>
              </a:rPr>
              <a:t>Peplink Portfolio</a:t>
            </a:r>
            <a:endParaRPr sz="4800">
              <a:solidFill>
                <a:srgbClr val="FFFFFF"/>
              </a:solidFill>
              <a:latin typeface="Montserrat"/>
              <a:ea typeface="Montserrat"/>
              <a:cs typeface="Montserrat"/>
              <a:sym typeface="Montserrat"/>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4">
  <p:cSld name="TITLE_4">
    <p:spTree>
      <p:nvGrpSpPr>
        <p:cNvPr id="116" name="Shape 116"/>
        <p:cNvGrpSpPr/>
        <p:nvPr/>
      </p:nvGrpSpPr>
      <p:grpSpPr>
        <a:xfrm>
          <a:off x="0" y="0"/>
          <a:ext cx="0" cy="0"/>
          <a:chOff x="0" y="0"/>
          <a:chExt cx="0" cy="0"/>
        </a:xfrm>
      </p:grpSpPr>
      <p:sp>
        <p:nvSpPr>
          <p:cNvPr id="117" name="Google Shape;117;p29"/>
          <p:cNvSpPr txBox="1"/>
          <p:nvPr>
            <p:ph idx="12" type="sldNum"/>
          </p:nvPr>
        </p:nvSpPr>
        <p:spPr>
          <a:xfrm>
            <a:off x="8556791"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18" name="Google Shape;118;p29"/>
          <p:cNvSpPr txBox="1"/>
          <p:nvPr/>
        </p:nvSpPr>
        <p:spPr>
          <a:xfrm>
            <a:off x="375275" y="1462825"/>
            <a:ext cx="8298000" cy="2009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Montserrat"/>
                <a:ea typeface="Montserrat"/>
                <a:cs typeface="Montserrat"/>
                <a:sym typeface="Montserrat"/>
              </a:rPr>
              <a:t>Peplink Portfolio</a:t>
            </a:r>
            <a:endParaRPr sz="4800">
              <a:solidFill>
                <a:srgbClr val="FFFFFF"/>
              </a:solidFill>
              <a:latin typeface="Montserrat"/>
              <a:ea typeface="Montserrat"/>
              <a:cs typeface="Montserrat"/>
              <a:sym typeface="Montserrat"/>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1" name="Google Shape;21;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2" name="Google Shape;22;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 name="Shape 23"/>
        <p:cNvGrpSpPr/>
        <p:nvPr/>
      </p:nvGrpSpPr>
      <p:grpSpPr>
        <a:xfrm>
          <a:off x="0" y="0"/>
          <a:ext cx="0" cy="0"/>
          <a:chOff x="0" y="0"/>
          <a:chExt cx="0" cy="0"/>
        </a:xfrm>
      </p:grpSpPr>
      <p:sp>
        <p:nvSpPr>
          <p:cNvPr id="24" name="Google Shape;24;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5" name="Google Shape;25;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0" name="Google Shape;30;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3" name="Google Shape;33;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490250" y="526350"/>
            <a:ext cx="57975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7" name="Google Shape;37;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9"/>
          <p:cNvSpPr/>
          <p:nvPr/>
        </p:nvSpPr>
        <p:spPr>
          <a:xfrm>
            <a:off x="4572000" y="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 name="Google Shape;40;p9"/>
          <p:cNvCxnSpPr/>
          <p:nvPr/>
        </p:nvCxnSpPr>
        <p:spPr>
          <a:xfrm>
            <a:off x="5029675" y="4495500"/>
            <a:ext cx="468300" cy="0"/>
          </a:xfrm>
          <a:prstGeom prst="straightConnector1">
            <a:avLst/>
          </a:prstGeom>
          <a:noFill/>
          <a:ln cap="flat" cmpd="sng" w="19050">
            <a:solidFill>
              <a:schemeClr val="lt2"/>
            </a:solidFill>
            <a:prstDash val="solid"/>
            <a:round/>
            <a:headEnd len="sm" w="sm" type="none"/>
            <a:tailEnd len="sm" w="sm" type="none"/>
          </a:ln>
        </p:spPr>
      </p:cxnSp>
      <p:sp>
        <p:nvSpPr>
          <p:cNvPr id="41" name="Google Shape;41;p9"/>
          <p:cNvSpPr txBox="1"/>
          <p:nvPr>
            <p:ph type="title"/>
          </p:nvPr>
        </p:nvSpPr>
        <p:spPr>
          <a:xfrm>
            <a:off x="265500" y="1205825"/>
            <a:ext cx="4045200" cy="15096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2" name="Google Shape;42;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4" name="Google Shape;44;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p10"/>
          <p:cNvSpPr txBox="1"/>
          <p:nvPr>
            <p:ph idx="1" type="body"/>
          </p:nvPr>
        </p:nvSpPr>
        <p:spPr>
          <a:xfrm>
            <a:off x="311700" y="42368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None/>
              <a:defRPr sz="2100"/>
            </a:lvl1pPr>
          </a:lstStyle>
          <a:p/>
        </p:txBody>
      </p:sp>
      <p:sp>
        <p:nvSpPr>
          <p:cNvPr id="47" name="Google Shape;47;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7" Type="http://schemas.openxmlformats.org/officeDocument/2006/relationships/theme" Target="../theme/theme2.xml"/><Relationship Id="rId16" Type="http://schemas.openxmlformats.org/officeDocument/2006/relationships/slideLayout" Target="../slideLayouts/slideLayout27.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pearmint">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1pPr>
            <a:lvl2pPr lvl="1">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2pPr>
            <a:lvl3pPr lvl="2">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3pPr>
            <a:lvl4pPr lvl="3">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4pPr>
            <a:lvl5pPr lvl="4">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5pPr>
            <a:lvl6pPr lvl="5">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6pPr>
            <a:lvl7pPr lvl="6">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7pPr>
            <a:lvl8pPr lvl="7">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8pPr>
            <a:lvl9pPr lvl="8">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Proxima Nova"/>
              <a:buChar char="●"/>
              <a:defRPr sz="1800">
                <a:solidFill>
                  <a:schemeClr val="accent3"/>
                </a:solidFill>
                <a:latin typeface="Proxima Nova"/>
                <a:ea typeface="Proxima Nova"/>
                <a:cs typeface="Proxima Nova"/>
                <a:sym typeface="Proxima Nova"/>
              </a:defRPr>
            </a:lvl1pPr>
            <a:lvl2pPr indent="-317500" lvl="1" marL="9144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2pPr>
            <a:lvl3pPr indent="-317500" lvl="2" marL="13716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3pPr>
            <a:lvl4pPr indent="-317500" lvl="3" marL="18288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4pPr>
            <a:lvl5pPr indent="-317500" lvl="4" marL="22860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5pPr>
            <a:lvl6pPr indent="-317500" lvl="5" marL="27432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6pPr>
            <a:lvl7pPr indent="-317500" lvl="6" marL="32004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7pPr>
            <a:lvl8pPr indent="-317500" lvl="7" marL="36576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8pPr>
            <a:lvl9pPr indent="-317500" lvl="8" marL="411480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Proxima Nova"/>
                <a:ea typeface="Proxima Nova"/>
                <a:cs typeface="Proxima Nova"/>
                <a:sym typeface="Proxima Nova"/>
              </a:defRPr>
            </a:lvl1pPr>
            <a:lvl2pPr lvl="1" algn="r">
              <a:buNone/>
              <a:defRPr sz="1000">
                <a:solidFill>
                  <a:schemeClr val="dk1"/>
                </a:solidFill>
                <a:latin typeface="Proxima Nova"/>
                <a:ea typeface="Proxima Nova"/>
                <a:cs typeface="Proxima Nova"/>
                <a:sym typeface="Proxima Nova"/>
              </a:defRPr>
            </a:lvl2pPr>
            <a:lvl3pPr lvl="2" algn="r">
              <a:buNone/>
              <a:defRPr sz="1000">
                <a:solidFill>
                  <a:schemeClr val="dk1"/>
                </a:solidFill>
                <a:latin typeface="Proxima Nova"/>
                <a:ea typeface="Proxima Nova"/>
                <a:cs typeface="Proxima Nova"/>
                <a:sym typeface="Proxima Nova"/>
              </a:defRPr>
            </a:lvl3pPr>
            <a:lvl4pPr lvl="3" algn="r">
              <a:buNone/>
              <a:defRPr sz="1000">
                <a:solidFill>
                  <a:schemeClr val="dk1"/>
                </a:solidFill>
                <a:latin typeface="Proxima Nova"/>
                <a:ea typeface="Proxima Nova"/>
                <a:cs typeface="Proxima Nova"/>
                <a:sym typeface="Proxima Nova"/>
              </a:defRPr>
            </a:lvl4pPr>
            <a:lvl5pPr lvl="4" algn="r">
              <a:buNone/>
              <a:defRPr sz="1000">
                <a:solidFill>
                  <a:schemeClr val="dk1"/>
                </a:solidFill>
                <a:latin typeface="Proxima Nova"/>
                <a:ea typeface="Proxima Nova"/>
                <a:cs typeface="Proxima Nova"/>
                <a:sym typeface="Proxima Nova"/>
              </a:defRPr>
            </a:lvl5pPr>
            <a:lvl6pPr lvl="5" algn="r">
              <a:buNone/>
              <a:defRPr sz="1000">
                <a:solidFill>
                  <a:schemeClr val="dk1"/>
                </a:solidFill>
                <a:latin typeface="Proxima Nova"/>
                <a:ea typeface="Proxima Nova"/>
                <a:cs typeface="Proxima Nova"/>
                <a:sym typeface="Proxima Nova"/>
              </a:defRPr>
            </a:lvl6pPr>
            <a:lvl7pPr lvl="6" algn="r">
              <a:buNone/>
              <a:defRPr sz="1000">
                <a:solidFill>
                  <a:schemeClr val="dk1"/>
                </a:solidFill>
                <a:latin typeface="Proxima Nova"/>
                <a:ea typeface="Proxima Nova"/>
                <a:cs typeface="Proxima Nova"/>
                <a:sym typeface="Proxima Nova"/>
              </a:defRPr>
            </a:lvl7pPr>
            <a:lvl8pPr lvl="7" algn="r">
              <a:buNone/>
              <a:defRPr sz="1000">
                <a:solidFill>
                  <a:schemeClr val="dk1"/>
                </a:solidFill>
                <a:latin typeface="Proxima Nova"/>
                <a:ea typeface="Proxima Nova"/>
                <a:cs typeface="Proxima Nova"/>
                <a:sym typeface="Proxima Nova"/>
              </a:defRPr>
            </a:lvl8pPr>
            <a:lvl9pPr lvl="8" algn="r">
              <a:buNone/>
              <a:defRPr sz="1000">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5" name="Shape 55"/>
        <p:cNvGrpSpPr/>
        <p:nvPr/>
      </p:nvGrpSpPr>
      <p:grpSpPr>
        <a:xfrm>
          <a:off x="0" y="0"/>
          <a:ext cx="0" cy="0"/>
          <a:chOff x="0" y="0"/>
          <a:chExt cx="0" cy="0"/>
        </a:xfrm>
      </p:grpSpPr>
      <p:sp>
        <p:nvSpPr>
          <p:cNvPr id="56" name="Google Shape;56;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57" name="Google Shape;57;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0"/>
              </a:spcBef>
              <a:spcAft>
                <a:spcPts val="0"/>
              </a:spcAft>
              <a:buClr>
                <a:schemeClr val="dk2"/>
              </a:buClr>
              <a:buSzPts val="1400"/>
              <a:buChar char="○"/>
              <a:defRPr>
                <a:solidFill>
                  <a:schemeClr val="dk2"/>
                </a:solidFill>
              </a:defRPr>
            </a:lvl2pPr>
            <a:lvl3pPr indent="-317500" lvl="2" marL="1371600" rtl="0">
              <a:lnSpc>
                <a:spcPct val="115000"/>
              </a:lnSpc>
              <a:spcBef>
                <a:spcPts val="0"/>
              </a:spcBef>
              <a:spcAft>
                <a:spcPts val="0"/>
              </a:spcAft>
              <a:buClr>
                <a:schemeClr val="dk2"/>
              </a:buClr>
              <a:buSzPts val="1400"/>
              <a:buChar char="■"/>
              <a:defRPr>
                <a:solidFill>
                  <a:schemeClr val="dk2"/>
                </a:solidFill>
              </a:defRPr>
            </a:lvl3pPr>
            <a:lvl4pPr indent="-317500" lvl="3" marL="1828800" rtl="0">
              <a:lnSpc>
                <a:spcPct val="115000"/>
              </a:lnSpc>
              <a:spcBef>
                <a:spcPts val="0"/>
              </a:spcBef>
              <a:spcAft>
                <a:spcPts val="0"/>
              </a:spcAft>
              <a:buClr>
                <a:schemeClr val="dk2"/>
              </a:buClr>
              <a:buSzPts val="1400"/>
              <a:buChar char="●"/>
              <a:defRPr>
                <a:solidFill>
                  <a:schemeClr val="dk2"/>
                </a:solidFill>
              </a:defRPr>
            </a:lvl4pPr>
            <a:lvl5pPr indent="-317500" lvl="4" marL="2286000" rtl="0">
              <a:lnSpc>
                <a:spcPct val="115000"/>
              </a:lnSpc>
              <a:spcBef>
                <a:spcPts val="0"/>
              </a:spcBef>
              <a:spcAft>
                <a:spcPts val="0"/>
              </a:spcAft>
              <a:buClr>
                <a:schemeClr val="dk2"/>
              </a:buClr>
              <a:buSzPts val="1400"/>
              <a:buChar char="○"/>
              <a:defRPr>
                <a:solidFill>
                  <a:schemeClr val="dk2"/>
                </a:solidFill>
              </a:defRPr>
            </a:lvl5pPr>
            <a:lvl6pPr indent="-317500" lvl="5" marL="2743200" rtl="0">
              <a:lnSpc>
                <a:spcPct val="115000"/>
              </a:lnSpc>
              <a:spcBef>
                <a:spcPts val="0"/>
              </a:spcBef>
              <a:spcAft>
                <a:spcPts val="0"/>
              </a:spcAft>
              <a:buClr>
                <a:schemeClr val="dk2"/>
              </a:buClr>
              <a:buSzPts val="1400"/>
              <a:buChar char="■"/>
              <a:defRPr>
                <a:solidFill>
                  <a:schemeClr val="dk2"/>
                </a:solidFill>
              </a:defRPr>
            </a:lvl6pPr>
            <a:lvl7pPr indent="-317500" lvl="6" marL="3200400" rtl="0">
              <a:lnSpc>
                <a:spcPct val="115000"/>
              </a:lnSpc>
              <a:spcBef>
                <a:spcPts val="0"/>
              </a:spcBef>
              <a:spcAft>
                <a:spcPts val="0"/>
              </a:spcAft>
              <a:buClr>
                <a:schemeClr val="dk2"/>
              </a:buClr>
              <a:buSzPts val="1400"/>
              <a:buChar char="●"/>
              <a:defRPr>
                <a:solidFill>
                  <a:schemeClr val="dk2"/>
                </a:solidFill>
              </a:defRPr>
            </a:lvl7pPr>
            <a:lvl8pPr indent="-317500" lvl="7" marL="3657600" rtl="0">
              <a:lnSpc>
                <a:spcPct val="115000"/>
              </a:lnSpc>
              <a:spcBef>
                <a:spcPts val="0"/>
              </a:spcBef>
              <a:spcAft>
                <a:spcPts val="0"/>
              </a:spcAft>
              <a:buClr>
                <a:schemeClr val="dk2"/>
              </a:buClr>
              <a:buSzPts val="1400"/>
              <a:buChar char="○"/>
              <a:defRPr>
                <a:solidFill>
                  <a:schemeClr val="dk2"/>
                </a:solidFill>
              </a:defRPr>
            </a:lvl8pPr>
            <a:lvl9pPr indent="-317500" lvl="8" marL="4114800" rtl="0">
              <a:lnSpc>
                <a:spcPct val="115000"/>
              </a:lnSpc>
              <a:spcBef>
                <a:spcPts val="0"/>
              </a:spcBef>
              <a:spcAft>
                <a:spcPts val="0"/>
              </a:spcAft>
              <a:buClr>
                <a:schemeClr val="dk2"/>
              </a:buClr>
              <a:buSzPts val="1400"/>
              <a:buChar char="■"/>
              <a:defRPr>
                <a:solidFill>
                  <a:schemeClr val="dk2"/>
                </a:solidFill>
              </a:defRPr>
            </a:lvl9pPr>
          </a:lstStyle>
          <a:p/>
        </p:txBody>
      </p:sp>
      <p:sp>
        <p:nvSpPr>
          <p:cNvPr id="58" name="Google Shape;58;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22.jp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11" Type="http://schemas.openxmlformats.org/officeDocument/2006/relationships/image" Target="../media/image1.png"/><Relationship Id="rId10" Type="http://schemas.openxmlformats.org/officeDocument/2006/relationships/image" Target="../media/image5.png"/><Relationship Id="rId12" Type="http://schemas.openxmlformats.org/officeDocument/2006/relationships/image" Target="../media/image4.png"/><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23.png"/><Relationship Id="rId9" Type="http://schemas.openxmlformats.org/officeDocument/2006/relationships/image" Target="../media/image11.png"/><Relationship Id="rId5" Type="http://schemas.openxmlformats.org/officeDocument/2006/relationships/image" Target="../media/image30.png"/><Relationship Id="rId6" Type="http://schemas.openxmlformats.org/officeDocument/2006/relationships/image" Target="../media/image40.png"/><Relationship Id="rId7" Type="http://schemas.openxmlformats.org/officeDocument/2006/relationships/image" Target="../media/image37.png"/><Relationship Id="rId8" Type="http://schemas.openxmlformats.org/officeDocument/2006/relationships/image" Target="../media/image4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45.png"/><Relationship Id="rId5" Type="http://schemas.openxmlformats.org/officeDocument/2006/relationships/image" Target="../media/image41.png"/><Relationship Id="rId6" Type="http://schemas.openxmlformats.org/officeDocument/2006/relationships/image" Target="../media/image5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2.xml"/><Relationship Id="rId3" Type="http://schemas.openxmlformats.org/officeDocument/2006/relationships/image" Target="../media/image12.png"/></Relationships>
</file>

<file path=ppt/slides/_rels/slide13.xml.rels><?xml version="1.0" encoding="UTF-8" standalone="yes"?><Relationships xmlns="http://schemas.openxmlformats.org/package/2006/relationships"><Relationship Id="rId11" Type="http://schemas.openxmlformats.org/officeDocument/2006/relationships/image" Target="../media/image54.png"/><Relationship Id="rId10" Type="http://schemas.openxmlformats.org/officeDocument/2006/relationships/image" Target="../media/image51.png"/><Relationship Id="rId13" Type="http://schemas.openxmlformats.org/officeDocument/2006/relationships/image" Target="../media/image1.png"/><Relationship Id="rId12" Type="http://schemas.openxmlformats.org/officeDocument/2006/relationships/image" Target="../media/image49.png"/><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44.png"/><Relationship Id="rId4" Type="http://schemas.openxmlformats.org/officeDocument/2006/relationships/image" Target="../media/image50.png"/><Relationship Id="rId9" Type="http://schemas.openxmlformats.org/officeDocument/2006/relationships/image" Target="../media/image48.png"/><Relationship Id="rId14" Type="http://schemas.openxmlformats.org/officeDocument/2006/relationships/image" Target="../media/image56.png"/><Relationship Id="rId5" Type="http://schemas.openxmlformats.org/officeDocument/2006/relationships/image" Target="../media/image53.png"/><Relationship Id="rId6" Type="http://schemas.openxmlformats.org/officeDocument/2006/relationships/image" Target="../media/image57.png"/><Relationship Id="rId7" Type="http://schemas.openxmlformats.org/officeDocument/2006/relationships/image" Target="../media/image2.png"/><Relationship Id="rId8" Type="http://schemas.openxmlformats.org/officeDocument/2006/relationships/image" Target="../media/image11.png"/></Relationships>
</file>

<file path=ppt/slides/_rels/slide14.xml.rels><?xml version="1.0" encoding="UTF-8" standalone="yes"?><Relationships xmlns="http://schemas.openxmlformats.org/package/2006/relationships"><Relationship Id="rId20" Type="http://schemas.openxmlformats.org/officeDocument/2006/relationships/image" Target="../media/image1.png"/><Relationship Id="rId11" Type="http://schemas.openxmlformats.org/officeDocument/2006/relationships/image" Target="../media/image51.png"/><Relationship Id="rId10" Type="http://schemas.openxmlformats.org/officeDocument/2006/relationships/image" Target="../media/image48.png"/><Relationship Id="rId21" Type="http://schemas.openxmlformats.org/officeDocument/2006/relationships/image" Target="../media/image56.png"/><Relationship Id="rId13" Type="http://schemas.openxmlformats.org/officeDocument/2006/relationships/image" Target="../media/image17.png"/><Relationship Id="rId12" Type="http://schemas.openxmlformats.org/officeDocument/2006/relationships/image" Target="../media/image54.png"/><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42.png"/><Relationship Id="rId4" Type="http://schemas.openxmlformats.org/officeDocument/2006/relationships/image" Target="../media/image44.png"/><Relationship Id="rId9" Type="http://schemas.openxmlformats.org/officeDocument/2006/relationships/image" Target="../media/image11.png"/><Relationship Id="rId15" Type="http://schemas.openxmlformats.org/officeDocument/2006/relationships/image" Target="../media/image15.png"/><Relationship Id="rId14" Type="http://schemas.openxmlformats.org/officeDocument/2006/relationships/image" Target="../media/image19.png"/><Relationship Id="rId17" Type="http://schemas.openxmlformats.org/officeDocument/2006/relationships/image" Target="../media/image16.png"/><Relationship Id="rId16" Type="http://schemas.openxmlformats.org/officeDocument/2006/relationships/image" Target="../media/image59.png"/><Relationship Id="rId5" Type="http://schemas.openxmlformats.org/officeDocument/2006/relationships/image" Target="../media/image50.png"/><Relationship Id="rId19" Type="http://schemas.openxmlformats.org/officeDocument/2006/relationships/image" Target="../media/image49.png"/><Relationship Id="rId6" Type="http://schemas.openxmlformats.org/officeDocument/2006/relationships/image" Target="../media/image53.png"/><Relationship Id="rId18" Type="http://schemas.openxmlformats.org/officeDocument/2006/relationships/image" Target="../media/image14.png"/><Relationship Id="rId7" Type="http://schemas.openxmlformats.org/officeDocument/2006/relationships/image" Target="../media/image57.png"/><Relationship Id="rId8" Type="http://schemas.openxmlformats.org/officeDocument/2006/relationships/image" Target="../media/image2.png"/></Relationships>
</file>

<file path=ppt/slides/_rels/slide15.xml.rels><?xml version="1.0" encoding="UTF-8" standalone="yes"?><Relationships xmlns="http://schemas.openxmlformats.org/package/2006/relationships"><Relationship Id="rId11" Type="http://schemas.openxmlformats.org/officeDocument/2006/relationships/image" Target="../media/image16.png"/><Relationship Id="rId10" Type="http://schemas.openxmlformats.org/officeDocument/2006/relationships/image" Target="../media/image59.png"/><Relationship Id="rId13" Type="http://schemas.openxmlformats.org/officeDocument/2006/relationships/image" Target="../media/image17.png"/><Relationship Id="rId12" Type="http://schemas.openxmlformats.org/officeDocument/2006/relationships/image" Target="../media/image14.png"/><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42.png"/><Relationship Id="rId4" Type="http://schemas.openxmlformats.org/officeDocument/2006/relationships/image" Target="../media/image44.png"/><Relationship Id="rId9" Type="http://schemas.openxmlformats.org/officeDocument/2006/relationships/image" Target="../media/image11.png"/><Relationship Id="rId15" Type="http://schemas.openxmlformats.org/officeDocument/2006/relationships/image" Target="../media/image15.png"/><Relationship Id="rId14" Type="http://schemas.openxmlformats.org/officeDocument/2006/relationships/image" Target="../media/image19.png"/><Relationship Id="rId5" Type="http://schemas.openxmlformats.org/officeDocument/2006/relationships/image" Target="../media/image50.png"/><Relationship Id="rId6" Type="http://schemas.openxmlformats.org/officeDocument/2006/relationships/image" Target="../media/image53.png"/><Relationship Id="rId7" Type="http://schemas.openxmlformats.org/officeDocument/2006/relationships/image" Target="../media/image57.png"/><Relationship Id="rId8" Type="http://schemas.openxmlformats.org/officeDocument/2006/relationships/image" Target="../media/image2.png"/></Relationships>
</file>

<file path=ppt/slides/_rels/slide16.xml.rels><?xml version="1.0" encoding="UTF-8" standalone="yes"?><Relationships xmlns="http://schemas.openxmlformats.org/package/2006/relationships"><Relationship Id="rId11" Type="http://schemas.openxmlformats.org/officeDocument/2006/relationships/image" Target="../media/image16.png"/><Relationship Id="rId10" Type="http://schemas.openxmlformats.org/officeDocument/2006/relationships/image" Target="../media/image59.png"/><Relationship Id="rId13" Type="http://schemas.openxmlformats.org/officeDocument/2006/relationships/image" Target="../media/image17.png"/><Relationship Id="rId12" Type="http://schemas.openxmlformats.org/officeDocument/2006/relationships/image" Target="../media/image14.png"/><Relationship Id="rId1" Type="http://schemas.openxmlformats.org/officeDocument/2006/relationships/slideLayout" Target="../slideLayouts/slideLayout12.xml"/><Relationship Id="rId2" Type="http://schemas.openxmlformats.org/officeDocument/2006/relationships/notesSlide" Target="../notesSlides/notesSlide16.xml"/><Relationship Id="rId3" Type="http://schemas.openxmlformats.org/officeDocument/2006/relationships/image" Target="../media/image42.png"/><Relationship Id="rId4" Type="http://schemas.openxmlformats.org/officeDocument/2006/relationships/image" Target="../media/image44.png"/><Relationship Id="rId9" Type="http://schemas.openxmlformats.org/officeDocument/2006/relationships/image" Target="../media/image11.png"/><Relationship Id="rId15" Type="http://schemas.openxmlformats.org/officeDocument/2006/relationships/image" Target="../media/image15.png"/><Relationship Id="rId14" Type="http://schemas.openxmlformats.org/officeDocument/2006/relationships/image" Target="../media/image19.png"/><Relationship Id="rId5" Type="http://schemas.openxmlformats.org/officeDocument/2006/relationships/image" Target="../media/image50.png"/><Relationship Id="rId6" Type="http://schemas.openxmlformats.org/officeDocument/2006/relationships/image" Target="../media/image53.png"/><Relationship Id="rId7" Type="http://schemas.openxmlformats.org/officeDocument/2006/relationships/image" Target="../media/image57.png"/><Relationship Id="rId8" Type="http://schemas.openxmlformats.org/officeDocument/2006/relationships/image" Target="../media/image2.png"/></Relationships>
</file>

<file path=ppt/slides/_rels/slide17.xml.rels><?xml version="1.0" encoding="UTF-8" standalone="yes"?><Relationships xmlns="http://schemas.openxmlformats.org/package/2006/relationships"><Relationship Id="rId11" Type="http://schemas.openxmlformats.org/officeDocument/2006/relationships/image" Target="../media/image16.png"/><Relationship Id="rId10" Type="http://schemas.openxmlformats.org/officeDocument/2006/relationships/image" Target="../media/image59.png"/><Relationship Id="rId13" Type="http://schemas.openxmlformats.org/officeDocument/2006/relationships/image" Target="../media/image17.png"/><Relationship Id="rId12" Type="http://schemas.openxmlformats.org/officeDocument/2006/relationships/image" Target="../media/image14.png"/><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image" Target="../media/image42.png"/><Relationship Id="rId4" Type="http://schemas.openxmlformats.org/officeDocument/2006/relationships/image" Target="../media/image44.png"/><Relationship Id="rId9" Type="http://schemas.openxmlformats.org/officeDocument/2006/relationships/image" Target="../media/image11.png"/><Relationship Id="rId15" Type="http://schemas.openxmlformats.org/officeDocument/2006/relationships/image" Target="../media/image19.png"/><Relationship Id="rId14" Type="http://schemas.openxmlformats.org/officeDocument/2006/relationships/image" Target="../media/image15.png"/><Relationship Id="rId5" Type="http://schemas.openxmlformats.org/officeDocument/2006/relationships/image" Target="../media/image50.png"/><Relationship Id="rId6" Type="http://schemas.openxmlformats.org/officeDocument/2006/relationships/image" Target="../media/image53.png"/><Relationship Id="rId7" Type="http://schemas.openxmlformats.org/officeDocument/2006/relationships/image" Target="../media/image57.png"/><Relationship Id="rId8" Type="http://schemas.openxmlformats.org/officeDocument/2006/relationships/image" Target="../media/image2.png"/></Relationships>
</file>

<file path=ppt/slides/_rels/slide18.xml.rels><?xml version="1.0" encoding="UTF-8" standalone="yes"?><Relationships xmlns="http://schemas.openxmlformats.org/package/2006/relationships"><Relationship Id="rId11" Type="http://schemas.openxmlformats.org/officeDocument/2006/relationships/image" Target="../media/image14.png"/><Relationship Id="rId10" Type="http://schemas.openxmlformats.org/officeDocument/2006/relationships/image" Target="../media/image16.png"/><Relationship Id="rId13" Type="http://schemas.openxmlformats.org/officeDocument/2006/relationships/image" Target="../media/image15.png"/><Relationship Id="rId12" Type="http://schemas.openxmlformats.org/officeDocument/2006/relationships/image" Target="../media/image17.png"/><Relationship Id="rId1" Type="http://schemas.openxmlformats.org/officeDocument/2006/relationships/slideLayout" Target="../slideLayouts/slideLayout12.xml"/><Relationship Id="rId2" Type="http://schemas.openxmlformats.org/officeDocument/2006/relationships/notesSlide" Target="../notesSlides/notesSlide18.xml"/><Relationship Id="rId3" Type="http://schemas.openxmlformats.org/officeDocument/2006/relationships/image" Target="../media/image42.png"/><Relationship Id="rId4" Type="http://schemas.openxmlformats.org/officeDocument/2006/relationships/image" Target="../media/image44.png"/><Relationship Id="rId9" Type="http://schemas.openxmlformats.org/officeDocument/2006/relationships/image" Target="../media/image11.png"/><Relationship Id="rId15" Type="http://schemas.openxmlformats.org/officeDocument/2006/relationships/image" Target="../media/image59.png"/><Relationship Id="rId14" Type="http://schemas.openxmlformats.org/officeDocument/2006/relationships/image" Target="../media/image19.png"/><Relationship Id="rId16" Type="http://schemas.openxmlformats.org/officeDocument/2006/relationships/image" Target="../media/image64.png"/><Relationship Id="rId5" Type="http://schemas.openxmlformats.org/officeDocument/2006/relationships/image" Target="../media/image50.png"/><Relationship Id="rId6" Type="http://schemas.openxmlformats.org/officeDocument/2006/relationships/image" Target="../media/image53.png"/><Relationship Id="rId7" Type="http://schemas.openxmlformats.org/officeDocument/2006/relationships/image" Target="../media/image57.png"/><Relationship Id="rId8" Type="http://schemas.openxmlformats.org/officeDocument/2006/relationships/image" Target="../media/image2.png"/></Relationships>
</file>

<file path=ppt/slides/_rels/slide19.xml.rels><?xml version="1.0" encoding="UTF-8" standalone="yes"?><Relationships xmlns="http://schemas.openxmlformats.org/package/2006/relationships"><Relationship Id="rId11" Type="http://schemas.openxmlformats.org/officeDocument/2006/relationships/image" Target="../media/image14.png"/><Relationship Id="rId10" Type="http://schemas.openxmlformats.org/officeDocument/2006/relationships/image" Target="../media/image16.png"/><Relationship Id="rId13" Type="http://schemas.openxmlformats.org/officeDocument/2006/relationships/image" Target="../media/image15.png"/><Relationship Id="rId12" Type="http://schemas.openxmlformats.org/officeDocument/2006/relationships/image" Target="../media/image17.png"/><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image" Target="../media/image44.png"/><Relationship Id="rId4" Type="http://schemas.openxmlformats.org/officeDocument/2006/relationships/image" Target="../media/image50.png"/><Relationship Id="rId9" Type="http://schemas.openxmlformats.org/officeDocument/2006/relationships/image" Target="../media/image59.png"/><Relationship Id="rId15" Type="http://schemas.openxmlformats.org/officeDocument/2006/relationships/image" Target="../media/image42.png"/><Relationship Id="rId14" Type="http://schemas.openxmlformats.org/officeDocument/2006/relationships/image" Target="../media/image19.png"/><Relationship Id="rId5" Type="http://schemas.openxmlformats.org/officeDocument/2006/relationships/image" Target="../media/image53.png"/><Relationship Id="rId6" Type="http://schemas.openxmlformats.org/officeDocument/2006/relationships/image" Target="../media/image57.png"/><Relationship Id="rId7" Type="http://schemas.openxmlformats.org/officeDocument/2006/relationships/image" Target="../media/image2.png"/><Relationship Id="rId8"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2.png"/><Relationship Id="rId5" Type="http://schemas.openxmlformats.org/officeDocument/2006/relationships/image" Target="../media/image10.png"/><Relationship Id="rId6" Type="http://schemas.openxmlformats.org/officeDocument/2006/relationships/image" Target="../media/image3.png"/></Relationships>
</file>

<file path=ppt/slides/_rels/slide20.xml.rels><?xml version="1.0" encoding="UTF-8" standalone="yes"?><Relationships xmlns="http://schemas.openxmlformats.org/package/2006/relationships"><Relationship Id="rId11" Type="http://schemas.openxmlformats.org/officeDocument/2006/relationships/image" Target="../media/image14.png"/><Relationship Id="rId10" Type="http://schemas.openxmlformats.org/officeDocument/2006/relationships/image" Target="../media/image16.png"/><Relationship Id="rId13" Type="http://schemas.openxmlformats.org/officeDocument/2006/relationships/image" Target="../media/image15.png"/><Relationship Id="rId12" Type="http://schemas.openxmlformats.org/officeDocument/2006/relationships/image" Target="../media/image17.png"/><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image" Target="../media/image44.png"/><Relationship Id="rId4" Type="http://schemas.openxmlformats.org/officeDocument/2006/relationships/image" Target="../media/image50.png"/><Relationship Id="rId9" Type="http://schemas.openxmlformats.org/officeDocument/2006/relationships/image" Target="../media/image59.png"/><Relationship Id="rId15" Type="http://schemas.openxmlformats.org/officeDocument/2006/relationships/image" Target="../media/image42.png"/><Relationship Id="rId14" Type="http://schemas.openxmlformats.org/officeDocument/2006/relationships/image" Target="../media/image19.png"/><Relationship Id="rId5" Type="http://schemas.openxmlformats.org/officeDocument/2006/relationships/image" Target="../media/image53.png"/><Relationship Id="rId6" Type="http://schemas.openxmlformats.org/officeDocument/2006/relationships/image" Target="../media/image57.png"/><Relationship Id="rId7" Type="http://schemas.openxmlformats.org/officeDocument/2006/relationships/image" Target="../media/image2.png"/><Relationship Id="rId8" Type="http://schemas.openxmlformats.org/officeDocument/2006/relationships/image" Target="../media/image11.png"/></Relationships>
</file>

<file path=ppt/slides/_rels/slide21.xml.rels><?xml version="1.0" encoding="UTF-8" standalone="yes"?><Relationships xmlns="http://schemas.openxmlformats.org/package/2006/relationships"><Relationship Id="rId11" Type="http://schemas.openxmlformats.org/officeDocument/2006/relationships/image" Target="../media/image50.png"/><Relationship Id="rId10" Type="http://schemas.openxmlformats.org/officeDocument/2006/relationships/image" Target="../media/image59.png"/><Relationship Id="rId13" Type="http://schemas.openxmlformats.org/officeDocument/2006/relationships/image" Target="../media/image57.png"/><Relationship Id="rId12" Type="http://schemas.openxmlformats.org/officeDocument/2006/relationships/image" Target="../media/image53.png"/><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42.png"/><Relationship Id="rId4" Type="http://schemas.openxmlformats.org/officeDocument/2006/relationships/image" Target="../media/image2.png"/><Relationship Id="rId9" Type="http://schemas.openxmlformats.org/officeDocument/2006/relationships/image" Target="../media/image44.png"/><Relationship Id="rId5" Type="http://schemas.openxmlformats.org/officeDocument/2006/relationships/image" Target="../media/image11.png"/><Relationship Id="rId6" Type="http://schemas.openxmlformats.org/officeDocument/2006/relationships/image" Target="../media/image5.png"/><Relationship Id="rId7" Type="http://schemas.openxmlformats.org/officeDocument/2006/relationships/image" Target="../media/image1.png"/><Relationship Id="rId8" Type="http://schemas.openxmlformats.org/officeDocument/2006/relationships/image" Target="../media/image4.png"/></Relationships>
</file>

<file path=ppt/slides/_rels/slide22.xml.rels><?xml version="1.0" encoding="UTF-8" standalone="yes"?><Relationships xmlns="http://schemas.openxmlformats.org/package/2006/relationships"><Relationship Id="rId11" Type="http://schemas.openxmlformats.org/officeDocument/2006/relationships/image" Target="../media/image14.png"/><Relationship Id="rId10" Type="http://schemas.openxmlformats.org/officeDocument/2006/relationships/image" Target="../media/image16.png"/><Relationship Id="rId1" Type="http://schemas.openxmlformats.org/officeDocument/2006/relationships/slideLayout" Target="../slideLayouts/slideLayout24.xml"/><Relationship Id="rId2" Type="http://schemas.openxmlformats.org/officeDocument/2006/relationships/notesSlide" Target="../notesSlides/notesSlide22.xml"/><Relationship Id="rId3" Type="http://schemas.openxmlformats.org/officeDocument/2006/relationships/image" Target="../media/image44.png"/><Relationship Id="rId4" Type="http://schemas.openxmlformats.org/officeDocument/2006/relationships/image" Target="../media/image2.png"/><Relationship Id="rId9" Type="http://schemas.openxmlformats.org/officeDocument/2006/relationships/image" Target="../media/image42.png"/><Relationship Id="rId5" Type="http://schemas.openxmlformats.org/officeDocument/2006/relationships/image" Target="../media/image57.png"/><Relationship Id="rId6" Type="http://schemas.openxmlformats.org/officeDocument/2006/relationships/image" Target="../media/image50.png"/><Relationship Id="rId7" Type="http://schemas.openxmlformats.org/officeDocument/2006/relationships/image" Target="../media/image53.png"/><Relationship Id="rId8" Type="http://schemas.openxmlformats.org/officeDocument/2006/relationships/image" Target="../media/image59.png"/></Relationships>
</file>

<file path=ppt/slides/_rels/slide23.xml.rels><?xml version="1.0" encoding="UTF-8" standalone="yes"?><Relationships xmlns="http://schemas.openxmlformats.org/package/2006/relationships"><Relationship Id="rId11" Type="http://schemas.openxmlformats.org/officeDocument/2006/relationships/image" Target="../media/image19.png"/><Relationship Id="rId10" Type="http://schemas.openxmlformats.org/officeDocument/2006/relationships/image" Target="../media/image17.png"/><Relationship Id="rId13" Type="http://schemas.openxmlformats.org/officeDocument/2006/relationships/image" Target="../media/image15.png"/><Relationship Id="rId12" Type="http://schemas.openxmlformats.org/officeDocument/2006/relationships/image" Target="../media/image70.png"/><Relationship Id="rId1" Type="http://schemas.openxmlformats.org/officeDocument/2006/relationships/slideLayout" Target="../slideLayouts/slideLayout24.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image" Target="../media/image50.png"/><Relationship Id="rId9" Type="http://schemas.openxmlformats.org/officeDocument/2006/relationships/image" Target="../media/image61.png"/><Relationship Id="rId15" Type="http://schemas.openxmlformats.org/officeDocument/2006/relationships/image" Target="../media/image73.png"/><Relationship Id="rId14" Type="http://schemas.openxmlformats.org/officeDocument/2006/relationships/image" Target="../media/image66.png"/><Relationship Id="rId17" Type="http://schemas.openxmlformats.org/officeDocument/2006/relationships/image" Target="../media/image71.png"/><Relationship Id="rId16" Type="http://schemas.openxmlformats.org/officeDocument/2006/relationships/image" Target="../media/image69.png"/><Relationship Id="rId5" Type="http://schemas.openxmlformats.org/officeDocument/2006/relationships/image" Target="../media/image53.png"/><Relationship Id="rId6" Type="http://schemas.openxmlformats.org/officeDocument/2006/relationships/image" Target="../media/image63.png"/><Relationship Id="rId7" Type="http://schemas.openxmlformats.org/officeDocument/2006/relationships/image" Target="../media/image14.png"/><Relationship Id="rId8" Type="http://schemas.openxmlformats.org/officeDocument/2006/relationships/image" Target="../media/image1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 Id="rId3" Type="http://schemas.openxmlformats.org/officeDocument/2006/relationships/image" Target="../media/image2.png"/><Relationship Id="rId4" Type="http://schemas.openxmlformats.org/officeDocument/2006/relationships/image" Target="../media/image76.png"/><Relationship Id="rId5" Type="http://schemas.openxmlformats.org/officeDocument/2006/relationships/image" Target="../media/image80.png"/></Relationships>
</file>

<file path=ppt/slides/_rels/slide25.xml.rels><?xml version="1.0" encoding="UTF-8" standalone="yes"?><Relationships xmlns="http://schemas.openxmlformats.org/package/2006/relationships"><Relationship Id="rId11" Type="http://schemas.openxmlformats.org/officeDocument/2006/relationships/image" Target="../media/image1.png"/><Relationship Id="rId10" Type="http://schemas.openxmlformats.org/officeDocument/2006/relationships/image" Target="../media/image5.png"/><Relationship Id="rId13" Type="http://schemas.openxmlformats.org/officeDocument/2006/relationships/image" Target="../media/image42.png"/><Relationship Id="rId12" Type="http://schemas.openxmlformats.org/officeDocument/2006/relationships/image" Target="../media/image4.png"/><Relationship Id="rId1" Type="http://schemas.openxmlformats.org/officeDocument/2006/relationships/slideLayout" Target="../slideLayouts/slideLayout12.xml"/><Relationship Id="rId2" Type="http://schemas.openxmlformats.org/officeDocument/2006/relationships/notesSlide" Target="../notesSlides/notesSlide25.xml"/><Relationship Id="rId3" Type="http://schemas.openxmlformats.org/officeDocument/2006/relationships/image" Target="../media/image79.png"/><Relationship Id="rId4" Type="http://schemas.openxmlformats.org/officeDocument/2006/relationships/image" Target="../media/image82.png"/><Relationship Id="rId9" Type="http://schemas.openxmlformats.org/officeDocument/2006/relationships/image" Target="../media/image11.png"/><Relationship Id="rId15" Type="http://schemas.openxmlformats.org/officeDocument/2006/relationships/image" Target="../media/image72.png"/><Relationship Id="rId14" Type="http://schemas.openxmlformats.org/officeDocument/2006/relationships/image" Target="../media/image37.png"/><Relationship Id="rId16" Type="http://schemas.openxmlformats.org/officeDocument/2006/relationships/image" Target="../media/image67.png"/><Relationship Id="rId5" Type="http://schemas.openxmlformats.org/officeDocument/2006/relationships/image" Target="../media/image30.png"/><Relationship Id="rId6" Type="http://schemas.openxmlformats.org/officeDocument/2006/relationships/image" Target="../media/image23.png"/><Relationship Id="rId7" Type="http://schemas.openxmlformats.org/officeDocument/2006/relationships/image" Target="../media/image75.png"/><Relationship Id="rId8"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2.jpg"/><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11" Type="http://schemas.openxmlformats.org/officeDocument/2006/relationships/image" Target="../media/image30.png"/><Relationship Id="rId10" Type="http://schemas.openxmlformats.org/officeDocument/2006/relationships/image" Target="../media/image88.png"/><Relationship Id="rId12" Type="http://schemas.openxmlformats.org/officeDocument/2006/relationships/image" Target="../media/image85.png"/><Relationship Id="rId1" Type="http://schemas.openxmlformats.org/officeDocument/2006/relationships/slideLayout" Target="../slideLayouts/slideLayout12.xml"/><Relationship Id="rId2" Type="http://schemas.openxmlformats.org/officeDocument/2006/relationships/notesSlide" Target="../notesSlides/notesSlide27.xml"/><Relationship Id="rId3" Type="http://schemas.openxmlformats.org/officeDocument/2006/relationships/image" Target="../media/image2.png"/><Relationship Id="rId4" Type="http://schemas.openxmlformats.org/officeDocument/2006/relationships/image" Target="../media/image75.png"/><Relationship Id="rId9" Type="http://schemas.openxmlformats.org/officeDocument/2006/relationships/image" Target="../media/image56.png"/><Relationship Id="rId5" Type="http://schemas.openxmlformats.org/officeDocument/2006/relationships/image" Target="../media/image74.png"/><Relationship Id="rId6" Type="http://schemas.openxmlformats.org/officeDocument/2006/relationships/image" Target="../media/image81.png"/><Relationship Id="rId7" Type="http://schemas.openxmlformats.org/officeDocument/2006/relationships/image" Target="../media/image1.png"/><Relationship Id="rId8" Type="http://schemas.openxmlformats.org/officeDocument/2006/relationships/image" Target="../media/image1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8.xml"/><Relationship Id="rId3" Type="http://schemas.openxmlformats.org/officeDocument/2006/relationships/image" Target="../media/image2.png"/><Relationship Id="rId4" Type="http://schemas.openxmlformats.org/officeDocument/2006/relationships/image" Target="../media/image74.png"/><Relationship Id="rId5" Type="http://schemas.openxmlformats.org/officeDocument/2006/relationships/image" Target="../media/image56.png"/><Relationship Id="rId6" Type="http://schemas.openxmlformats.org/officeDocument/2006/relationships/image" Target="../media/image8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9.xml"/><Relationship Id="rId3" Type="http://schemas.openxmlformats.org/officeDocument/2006/relationships/image" Target="../media/image2.png"/><Relationship Id="rId4" Type="http://schemas.openxmlformats.org/officeDocument/2006/relationships/image" Target="../media/image74.png"/><Relationship Id="rId9" Type="http://schemas.openxmlformats.org/officeDocument/2006/relationships/image" Target="../media/image83.png"/><Relationship Id="rId5" Type="http://schemas.openxmlformats.org/officeDocument/2006/relationships/image" Target="../media/image56.png"/><Relationship Id="rId6" Type="http://schemas.openxmlformats.org/officeDocument/2006/relationships/image" Target="../media/image40.png"/><Relationship Id="rId7" Type="http://schemas.openxmlformats.org/officeDocument/2006/relationships/image" Target="../media/image11.png"/><Relationship Id="rId8" Type="http://schemas.openxmlformats.org/officeDocument/2006/relationships/image" Target="../media/image7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18.png"/><Relationship Id="rId4" Type="http://schemas.openxmlformats.org/officeDocument/2006/relationships/image" Target="../media/image11.png"/><Relationship Id="rId5" Type="http://schemas.openxmlformats.org/officeDocument/2006/relationships/image" Target="../media/image5.png"/><Relationship Id="rId6" Type="http://schemas.openxmlformats.org/officeDocument/2006/relationships/image" Target="../media/image1.png"/><Relationship Id="rId7"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0.xml"/><Relationship Id="rId3" Type="http://schemas.openxmlformats.org/officeDocument/2006/relationships/image" Target="../media/image93.png"/><Relationship Id="rId4" Type="http://schemas.openxmlformats.org/officeDocument/2006/relationships/image" Target="../media/image2.png"/><Relationship Id="rId9" Type="http://schemas.openxmlformats.org/officeDocument/2006/relationships/image" Target="../media/image40.png"/><Relationship Id="rId5" Type="http://schemas.openxmlformats.org/officeDocument/2006/relationships/image" Target="../media/image23.png"/><Relationship Id="rId6" Type="http://schemas.openxmlformats.org/officeDocument/2006/relationships/image" Target="../media/image11.png"/><Relationship Id="rId7" Type="http://schemas.openxmlformats.org/officeDocument/2006/relationships/image" Target="../media/image91.png"/><Relationship Id="rId8" Type="http://schemas.openxmlformats.org/officeDocument/2006/relationships/image" Target="../media/image5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1.xml"/><Relationship Id="rId3" Type="http://schemas.openxmlformats.org/officeDocument/2006/relationships/image" Target="../media/image2.png"/><Relationship Id="rId4" Type="http://schemas.openxmlformats.org/officeDocument/2006/relationships/image" Target="../media/image20.png"/><Relationship Id="rId9" Type="http://schemas.openxmlformats.org/officeDocument/2006/relationships/image" Target="../media/image27.png"/><Relationship Id="rId5" Type="http://schemas.openxmlformats.org/officeDocument/2006/relationships/image" Target="../media/image23.png"/><Relationship Id="rId6" Type="http://schemas.openxmlformats.org/officeDocument/2006/relationships/image" Target="../media/image98.png"/><Relationship Id="rId7" Type="http://schemas.openxmlformats.org/officeDocument/2006/relationships/image" Target="../media/image55.png"/><Relationship Id="rId8" Type="http://schemas.openxmlformats.org/officeDocument/2006/relationships/image" Target="../media/image28.png"/></Relationships>
</file>

<file path=ppt/slides/_rels/slide32.xml.rels><?xml version="1.0" encoding="UTF-8" standalone="yes"?><Relationships xmlns="http://schemas.openxmlformats.org/package/2006/relationships"><Relationship Id="rId10" Type="http://schemas.openxmlformats.org/officeDocument/2006/relationships/image" Target="../media/image100.png"/><Relationship Id="rId1" Type="http://schemas.openxmlformats.org/officeDocument/2006/relationships/slideLayout" Target="../slideLayouts/slideLayout12.xml"/><Relationship Id="rId2" Type="http://schemas.openxmlformats.org/officeDocument/2006/relationships/notesSlide" Target="../notesSlides/notesSlide32.xml"/><Relationship Id="rId3" Type="http://schemas.openxmlformats.org/officeDocument/2006/relationships/image" Target="../media/image2.png"/><Relationship Id="rId4" Type="http://schemas.openxmlformats.org/officeDocument/2006/relationships/image" Target="../media/image20.png"/><Relationship Id="rId9" Type="http://schemas.openxmlformats.org/officeDocument/2006/relationships/image" Target="../media/image29.png"/><Relationship Id="rId5" Type="http://schemas.openxmlformats.org/officeDocument/2006/relationships/image" Target="../media/image23.png"/><Relationship Id="rId6" Type="http://schemas.openxmlformats.org/officeDocument/2006/relationships/image" Target="../media/image98.png"/><Relationship Id="rId7" Type="http://schemas.openxmlformats.org/officeDocument/2006/relationships/image" Target="../media/image55.png"/><Relationship Id="rId8" Type="http://schemas.openxmlformats.org/officeDocument/2006/relationships/image" Target="../media/image2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3.xml"/><Relationship Id="rId3" Type="http://schemas.openxmlformats.org/officeDocument/2006/relationships/image" Target="../media/image97.png"/><Relationship Id="rId4" Type="http://schemas.openxmlformats.org/officeDocument/2006/relationships/image" Target="../media/image90.png"/><Relationship Id="rId9" Type="http://schemas.openxmlformats.org/officeDocument/2006/relationships/image" Target="../media/image2.png"/><Relationship Id="rId5" Type="http://schemas.openxmlformats.org/officeDocument/2006/relationships/image" Target="../media/image94.png"/><Relationship Id="rId6" Type="http://schemas.openxmlformats.org/officeDocument/2006/relationships/image" Target="../media/image89.png"/><Relationship Id="rId7" Type="http://schemas.openxmlformats.org/officeDocument/2006/relationships/image" Target="../media/image95.png"/><Relationship Id="rId8" Type="http://schemas.openxmlformats.org/officeDocument/2006/relationships/image" Target="../media/image9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xml"/><Relationship Id="rId3" Type="http://schemas.openxmlformats.org/officeDocument/2006/relationships/image" Target="../media/image12.png"/></Relationships>
</file>

<file path=ppt/slides/_rels/slide5.xml.rels><?xml version="1.0" encoding="UTF-8" standalone="yes"?><Relationships xmlns="http://schemas.openxmlformats.org/package/2006/relationships"><Relationship Id="rId10" Type="http://schemas.openxmlformats.org/officeDocument/2006/relationships/image" Target="../media/image15.png"/><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13.png"/><Relationship Id="rId4" Type="http://schemas.openxmlformats.org/officeDocument/2006/relationships/image" Target="../media/image60.png"/><Relationship Id="rId9" Type="http://schemas.openxmlformats.org/officeDocument/2006/relationships/image" Target="../media/image19.png"/><Relationship Id="rId5" Type="http://schemas.openxmlformats.org/officeDocument/2006/relationships/image" Target="../media/image6.png"/><Relationship Id="rId6" Type="http://schemas.openxmlformats.org/officeDocument/2006/relationships/image" Target="../media/image16.png"/><Relationship Id="rId7" Type="http://schemas.openxmlformats.org/officeDocument/2006/relationships/image" Target="../media/image14.png"/><Relationship Id="rId8"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55.png"/><Relationship Id="rId5" Type="http://schemas.openxmlformats.org/officeDocument/2006/relationships/image" Target="../media/image28.png"/><Relationship Id="rId6" Type="http://schemas.openxmlformats.org/officeDocument/2006/relationships/image" Target="../media/image20.png"/><Relationship Id="rId7" Type="http://schemas.openxmlformats.org/officeDocument/2006/relationships/image" Target="../media/image2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25.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31.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11" Type="http://schemas.openxmlformats.org/officeDocument/2006/relationships/image" Target="../media/image1.png"/><Relationship Id="rId10" Type="http://schemas.openxmlformats.org/officeDocument/2006/relationships/image" Target="../media/image5.png"/><Relationship Id="rId12" Type="http://schemas.openxmlformats.org/officeDocument/2006/relationships/image" Target="../media/image4.png"/><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23.png"/><Relationship Id="rId9" Type="http://schemas.openxmlformats.org/officeDocument/2006/relationships/image" Target="../media/image11.png"/><Relationship Id="rId5" Type="http://schemas.openxmlformats.org/officeDocument/2006/relationships/image" Target="../media/image30.png"/><Relationship Id="rId6" Type="http://schemas.openxmlformats.org/officeDocument/2006/relationships/image" Target="../media/image40.png"/><Relationship Id="rId7" Type="http://schemas.openxmlformats.org/officeDocument/2006/relationships/image" Target="../media/image37.png"/><Relationship Id="rId8"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pic>
        <p:nvPicPr>
          <p:cNvPr id="123" name="Google Shape;123;p30"/>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124" name="Google Shape;124;p30"/>
          <p:cNvPicPr preferRelativeResize="0"/>
          <p:nvPr/>
        </p:nvPicPr>
        <p:blipFill>
          <a:blip r:embed="rId4">
            <a:alphaModFix/>
          </a:blip>
          <a:stretch>
            <a:fillRect/>
          </a:stretch>
        </p:blipFill>
        <p:spPr>
          <a:xfrm>
            <a:off x="228575" y="4200184"/>
            <a:ext cx="1564624" cy="790925"/>
          </a:xfrm>
          <a:prstGeom prst="rect">
            <a:avLst/>
          </a:prstGeom>
          <a:noFill/>
          <a:ln>
            <a:noFill/>
          </a:ln>
          <a:effectLst>
            <a:outerShdw blurRad="57150" rotWithShape="0" algn="bl" dir="5400000" dist="19050">
              <a:srgbClr val="000000">
                <a:alpha val="50000"/>
              </a:srgbClr>
            </a:outerShdw>
          </a:effectLst>
        </p:spPr>
      </p:pic>
      <p:sp>
        <p:nvSpPr>
          <p:cNvPr id="125" name="Google Shape;125;p30"/>
          <p:cNvSpPr txBox="1"/>
          <p:nvPr/>
        </p:nvSpPr>
        <p:spPr>
          <a:xfrm>
            <a:off x="-25" y="1999950"/>
            <a:ext cx="9144000" cy="1262100"/>
          </a:xfrm>
          <a:prstGeom prst="rect">
            <a:avLst/>
          </a:prstGeom>
          <a:noFill/>
          <a:ln>
            <a:noFill/>
          </a:ln>
          <a:effectLst>
            <a:outerShdw blurRad="57150" rotWithShape="0" algn="bl" dir="5400000" dist="19050">
              <a:srgbClr val="000000">
                <a:alpha val="50000"/>
              </a:srgbClr>
            </a:outerShdw>
          </a:effectLst>
        </p:spPr>
        <p:txBody>
          <a:bodyPr anchorCtr="0" anchor="t" bIns="0" lIns="0" spcFirstLastPara="1" rIns="0" wrap="square" tIns="0">
            <a:spAutoFit/>
          </a:bodyPr>
          <a:lstStyle/>
          <a:p>
            <a:pPr indent="0" lvl="0" marL="0" rtl="0" algn="ctr">
              <a:spcBef>
                <a:spcPts val="0"/>
              </a:spcBef>
              <a:spcAft>
                <a:spcPts val="0"/>
              </a:spcAft>
              <a:buNone/>
            </a:pPr>
            <a:r>
              <a:rPr b="1" lang="en" sz="5200">
                <a:solidFill>
                  <a:schemeClr val="lt1"/>
                </a:solidFill>
                <a:latin typeface="Roboto"/>
                <a:ea typeface="Roboto"/>
                <a:cs typeface="Roboto"/>
                <a:sym typeface="Roboto"/>
              </a:rPr>
              <a:t>FusionSIM</a:t>
            </a:r>
            <a:endParaRPr b="1" sz="5200">
              <a:solidFill>
                <a:schemeClr val="lt1"/>
              </a:solidFill>
              <a:latin typeface="Roboto"/>
              <a:ea typeface="Roboto"/>
              <a:cs typeface="Roboto"/>
              <a:sym typeface="Roboto"/>
            </a:endParaRPr>
          </a:p>
          <a:p>
            <a:pPr indent="0" lvl="0" marL="0" rtl="0" algn="ctr">
              <a:spcBef>
                <a:spcPts val="0"/>
              </a:spcBef>
              <a:spcAft>
                <a:spcPts val="0"/>
              </a:spcAft>
              <a:buNone/>
            </a:pPr>
            <a:r>
              <a:rPr b="1" lang="en" sz="3000">
                <a:solidFill>
                  <a:schemeClr val="lt1"/>
                </a:solidFill>
                <a:latin typeface="Roboto"/>
                <a:ea typeface="Roboto"/>
                <a:cs typeface="Roboto"/>
                <a:sym typeface="Roboto"/>
              </a:rPr>
              <a:t>Exploring the Possibilities</a:t>
            </a:r>
            <a:endParaRPr b="1" sz="5200">
              <a:solidFill>
                <a:schemeClr val="lt1"/>
              </a:solidFill>
              <a:latin typeface="Roboto"/>
              <a:ea typeface="Roboto"/>
              <a:cs typeface="Roboto"/>
              <a:sym typeface="Robo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39"/>
          <p:cNvSpPr txBox="1"/>
          <p:nvPr/>
        </p:nvSpPr>
        <p:spPr>
          <a:xfrm>
            <a:off x="0" y="0"/>
            <a:ext cx="9144000" cy="554100"/>
          </a:xfrm>
          <a:prstGeom prst="rect">
            <a:avLst/>
          </a:prstGeom>
          <a:solidFill>
            <a:schemeClr val="dk1"/>
          </a:solidFill>
          <a:ln>
            <a:noFill/>
          </a:ln>
        </p:spPr>
        <p:txBody>
          <a:bodyPr anchorCtr="0" anchor="t" bIns="91425" lIns="91425" spcFirstLastPara="1" rIns="91425" wrap="square" tIns="91425">
            <a:spAutoFit/>
          </a:bodyPr>
          <a:lstStyle/>
          <a:p>
            <a:pPr indent="0" lvl="0" marL="0" marR="0" rtl="0" algn="ctr">
              <a:spcBef>
                <a:spcPts val="0"/>
              </a:spcBef>
              <a:spcAft>
                <a:spcPts val="0"/>
              </a:spcAft>
              <a:buNone/>
            </a:pPr>
            <a:r>
              <a:rPr b="1" lang="en" sz="2400">
                <a:solidFill>
                  <a:schemeClr val="lt1"/>
                </a:solidFill>
                <a:latin typeface="Roboto"/>
                <a:ea typeface="Roboto"/>
                <a:cs typeface="Roboto"/>
                <a:sym typeface="Roboto"/>
              </a:rPr>
              <a:t>How does it work?</a:t>
            </a:r>
            <a:endParaRPr b="1" sz="2400">
              <a:solidFill>
                <a:schemeClr val="lt1"/>
              </a:solidFill>
              <a:latin typeface="Roboto"/>
              <a:ea typeface="Roboto"/>
              <a:cs typeface="Roboto"/>
              <a:sym typeface="Roboto"/>
            </a:endParaRPr>
          </a:p>
        </p:txBody>
      </p:sp>
      <p:grpSp>
        <p:nvGrpSpPr>
          <p:cNvPr id="281" name="Google Shape;281;p39"/>
          <p:cNvGrpSpPr/>
          <p:nvPr/>
        </p:nvGrpSpPr>
        <p:grpSpPr>
          <a:xfrm>
            <a:off x="0" y="4428952"/>
            <a:ext cx="9144000" cy="714606"/>
            <a:chOff x="0" y="4422219"/>
            <a:chExt cx="9144000" cy="714606"/>
          </a:xfrm>
        </p:grpSpPr>
        <p:sp>
          <p:nvSpPr>
            <p:cNvPr id="282" name="Google Shape;282;p39"/>
            <p:cNvSpPr/>
            <p:nvPr/>
          </p:nvSpPr>
          <p:spPr>
            <a:xfrm>
              <a:off x="0" y="5045325"/>
              <a:ext cx="9144000" cy="91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39"/>
            <p:cNvSpPr/>
            <p:nvPr/>
          </p:nvSpPr>
          <p:spPr>
            <a:xfrm>
              <a:off x="8520900" y="4422219"/>
              <a:ext cx="623100" cy="623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4" name="Google Shape;284;p39"/>
            <p:cNvPicPr preferRelativeResize="0"/>
            <p:nvPr/>
          </p:nvPicPr>
          <p:blipFill>
            <a:blip r:embed="rId3">
              <a:alphaModFix/>
            </a:blip>
            <a:stretch>
              <a:fillRect/>
            </a:stretch>
          </p:blipFill>
          <p:spPr>
            <a:xfrm>
              <a:off x="8589230" y="4584422"/>
              <a:ext cx="490383" cy="248025"/>
            </a:xfrm>
            <a:prstGeom prst="rect">
              <a:avLst/>
            </a:prstGeom>
            <a:noFill/>
            <a:ln>
              <a:noFill/>
            </a:ln>
          </p:spPr>
        </p:pic>
      </p:grpSp>
      <p:grpSp>
        <p:nvGrpSpPr>
          <p:cNvPr id="285" name="Google Shape;285;p39"/>
          <p:cNvGrpSpPr/>
          <p:nvPr/>
        </p:nvGrpSpPr>
        <p:grpSpPr>
          <a:xfrm flipH="1">
            <a:off x="1181876" y="2961502"/>
            <a:ext cx="5604000" cy="1328521"/>
            <a:chOff x="2603301" y="1665702"/>
            <a:chExt cx="5604000" cy="1328521"/>
          </a:xfrm>
        </p:grpSpPr>
        <p:cxnSp>
          <p:nvCxnSpPr>
            <p:cNvPr id="286" name="Google Shape;286;p39"/>
            <p:cNvCxnSpPr/>
            <p:nvPr/>
          </p:nvCxnSpPr>
          <p:spPr>
            <a:xfrm flipH="1" rot="10800000">
              <a:off x="6277266" y="1665702"/>
              <a:ext cx="608100" cy="559800"/>
            </a:xfrm>
            <a:prstGeom prst="straightConnector1">
              <a:avLst/>
            </a:prstGeom>
            <a:noFill/>
            <a:ln cap="flat" cmpd="sng" w="19050">
              <a:solidFill>
                <a:srgbClr val="FFB81C"/>
              </a:solidFill>
              <a:prstDash val="solid"/>
              <a:round/>
              <a:headEnd len="med" w="med" type="none"/>
              <a:tailEnd len="med" w="med" type="none"/>
            </a:ln>
          </p:spPr>
        </p:cxnSp>
        <p:cxnSp>
          <p:nvCxnSpPr>
            <p:cNvPr id="287" name="Google Shape;287;p39"/>
            <p:cNvCxnSpPr/>
            <p:nvPr/>
          </p:nvCxnSpPr>
          <p:spPr>
            <a:xfrm rot="10800000">
              <a:off x="6268266" y="2425123"/>
              <a:ext cx="613200" cy="569100"/>
            </a:xfrm>
            <a:prstGeom prst="straightConnector1">
              <a:avLst/>
            </a:prstGeom>
            <a:noFill/>
            <a:ln cap="flat" cmpd="sng" w="19050">
              <a:solidFill>
                <a:srgbClr val="FFB81C"/>
              </a:solidFill>
              <a:prstDash val="solid"/>
              <a:round/>
              <a:headEnd len="med" w="med" type="none"/>
              <a:tailEnd len="med" w="med" type="none"/>
            </a:ln>
          </p:spPr>
        </p:cxnSp>
        <p:cxnSp>
          <p:nvCxnSpPr>
            <p:cNvPr id="288" name="Google Shape;288;p39"/>
            <p:cNvCxnSpPr/>
            <p:nvPr/>
          </p:nvCxnSpPr>
          <p:spPr>
            <a:xfrm>
              <a:off x="2603301" y="2326600"/>
              <a:ext cx="5604000" cy="0"/>
            </a:xfrm>
            <a:prstGeom prst="straightConnector1">
              <a:avLst/>
            </a:prstGeom>
            <a:noFill/>
            <a:ln cap="flat" cmpd="sng" w="19050">
              <a:solidFill>
                <a:srgbClr val="FFB81C"/>
              </a:solidFill>
              <a:prstDash val="solid"/>
              <a:round/>
              <a:headEnd len="med" w="med" type="none"/>
              <a:tailEnd len="med" w="med" type="none"/>
            </a:ln>
          </p:spPr>
        </p:cxnSp>
        <p:cxnSp>
          <p:nvCxnSpPr>
            <p:cNvPr id="289" name="Google Shape;289;p39"/>
            <p:cNvCxnSpPr/>
            <p:nvPr/>
          </p:nvCxnSpPr>
          <p:spPr>
            <a:xfrm>
              <a:off x="2613025" y="2223453"/>
              <a:ext cx="3672300" cy="0"/>
            </a:xfrm>
            <a:prstGeom prst="straightConnector1">
              <a:avLst/>
            </a:prstGeom>
            <a:noFill/>
            <a:ln cap="flat" cmpd="sng" w="19050">
              <a:solidFill>
                <a:srgbClr val="FFB81C"/>
              </a:solidFill>
              <a:prstDash val="solid"/>
              <a:round/>
              <a:headEnd len="med" w="med" type="none"/>
              <a:tailEnd len="med" w="med" type="none"/>
            </a:ln>
          </p:spPr>
        </p:cxnSp>
        <p:cxnSp>
          <p:nvCxnSpPr>
            <p:cNvPr id="290" name="Google Shape;290;p39"/>
            <p:cNvCxnSpPr/>
            <p:nvPr/>
          </p:nvCxnSpPr>
          <p:spPr>
            <a:xfrm>
              <a:off x="2621255" y="2427325"/>
              <a:ext cx="3653100" cy="0"/>
            </a:xfrm>
            <a:prstGeom prst="straightConnector1">
              <a:avLst/>
            </a:prstGeom>
            <a:noFill/>
            <a:ln cap="flat" cmpd="sng" w="19050">
              <a:solidFill>
                <a:srgbClr val="FFB81C"/>
              </a:solidFill>
              <a:prstDash val="solid"/>
              <a:round/>
              <a:headEnd len="med" w="med" type="none"/>
              <a:tailEnd len="med" w="med" type="none"/>
            </a:ln>
          </p:spPr>
        </p:cxnSp>
      </p:grpSp>
      <p:pic>
        <p:nvPicPr>
          <p:cNvPr id="291" name="Google Shape;291;p39"/>
          <p:cNvPicPr preferRelativeResize="0"/>
          <p:nvPr/>
        </p:nvPicPr>
        <p:blipFill>
          <a:blip r:embed="rId4">
            <a:alphaModFix/>
          </a:blip>
          <a:stretch>
            <a:fillRect/>
          </a:stretch>
        </p:blipFill>
        <p:spPr>
          <a:xfrm>
            <a:off x="3750226" y="2828485"/>
            <a:ext cx="1715586" cy="1080415"/>
          </a:xfrm>
          <a:prstGeom prst="rect">
            <a:avLst/>
          </a:prstGeom>
          <a:noFill/>
          <a:ln>
            <a:noFill/>
          </a:ln>
        </p:spPr>
      </p:pic>
      <p:pic>
        <p:nvPicPr>
          <p:cNvPr id="292" name="Google Shape;292;p39"/>
          <p:cNvPicPr preferRelativeResize="0"/>
          <p:nvPr/>
        </p:nvPicPr>
        <p:blipFill>
          <a:blip r:embed="rId5">
            <a:alphaModFix/>
          </a:blip>
          <a:stretch>
            <a:fillRect/>
          </a:stretch>
        </p:blipFill>
        <p:spPr>
          <a:xfrm>
            <a:off x="408234" y="4048447"/>
            <a:ext cx="2105678" cy="369506"/>
          </a:xfrm>
          <a:prstGeom prst="rect">
            <a:avLst/>
          </a:prstGeom>
          <a:noFill/>
          <a:ln>
            <a:noFill/>
          </a:ln>
        </p:spPr>
      </p:pic>
      <p:pic>
        <p:nvPicPr>
          <p:cNvPr id="293" name="Google Shape;293;p39"/>
          <p:cNvPicPr preferRelativeResize="0"/>
          <p:nvPr/>
        </p:nvPicPr>
        <p:blipFill rotWithShape="1">
          <a:blip r:embed="rId6">
            <a:alphaModFix/>
          </a:blip>
          <a:srcRect b="37634" l="3944" r="3685" t="37789"/>
          <a:stretch/>
        </p:blipFill>
        <p:spPr>
          <a:xfrm>
            <a:off x="463040" y="3432050"/>
            <a:ext cx="2050861" cy="338699"/>
          </a:xfrm>
          <a:prstGeom prst="rect">
            <a:avLst/>
          </a:prstGeom>
          <a:noFill/>
          <a:ln>
            <a:noFill/>
          </a:ln>
        </p:spPr>
      </p:pic>
      <p:pic>
        <p:nvPicPr>
          <p:cNvPr id="294" name="Google Shape;294;p39"/>
          <p:cNvPicPr preferRelativeResize="0"/>
          <p:nvPr/>
        </p:nvPicPr>
        <p:blipFill>
          <a:blip r:embed="rId7">
            <a:alphaModFix/>
          </a:blip>
          <a:stretch>
            <a:fillRect/>
          </a:stretch>
        </p:blipFill>
        <p:spPr>
          <a:xfrm>
            <a:off x="1541909" y="2696841"/>
            <a:ext cx="1019620" cy="502920"/>
          </a:xfrm>
          <a:prstGeom prst="rect">
            <a:avLst/>
          </a:prstGeom>
          <a:noFill/>
          <a:ln>
            <a:noFill/>
          </a:ln>
        </p:spPr>
      </p:pic>
      <p:grpSp>
        <p:nvGrpSpPr>
          <p:cNvPr id="295" name="Google Shape;295;p39"/>
          <p:cNvGrpSpPr/>
          <p:nvPr/>
        </p:nvGrpSpPr>
        <p:grpSpPr>
          <a:xfrm>
            <a:off x="6360575" y="3342613"/>
            <a:ext cx="2309200" cy="566275"/>
            <a:chOff x="3867425" y="2686825"/>
            <a:chExt cx="2309200" cy="566275"/>
          </a:xfrm>
        </p:grpSpPr>
        <p:sp>
          <p:nvSpPr>
            <p:cNvPr id="296" name="Google Shape;296;p39"/>
            <p:cNvSpPr/>
            <p:nvPr/>
          </p:nvSpPr>
          <p:spPr>
            <a:xfrm>
              <a:off x="3895725" y="2705100"/>
              <a:ext cx="2280900" cy="525600"/>
            </a:xfrm>
            <a:prstGeom prst="roundRect">
              <a:avLst>
                <a:gd fmla="val 7249"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7" name="Google Shape;297;p39"/>
            <p:cNvPicPr preferRelativeResize="0"/>
            <p:nvPr/>
          </p:nvPicPr>
          <p:blipFill rotWithShape="1">
            <a:blip r:embed="rId8">
              <a:alphaModFix/>
            </a:blip>
            <a:srcRect b="0" l="0" r="47390" t="0"/>
            <a:stretch/>
          </p:blipFill>
          <p:spPr>
            <a:xfrm>
              <a:off x="3867425" y="2686825"/>
              <a:ext cx="2309199" cy="566275"/>
            </a:xfrm>
            <a:prstGeom prst="rect">
              <a:avLst/>
            </a:prstGeom>
            <a:noFill/>
            <a:ln>
              <a:noFill/>
            </a:ln>
          </p:spPr>
        </p:pic>
      </p:grpSp>
      <p:cxnSp>
        <p:nvCxnSpPr>
          <p:cNvPr id="298" name="Google Shape;298;p39"/>
          <p:cNvCxnSpPr/>
          <p:nvPr/>
        </p:nvCxnSpPr>
        <p:spPr>
          <a:xfrm>
            <a:off x="6845552" y="2720973"/>
            <a:ext cx="0" cy="525600"/>
          </a:xfrm>
          <a:prstGeom prst="straightConnector1">
            <a:avLst/>
          </a:prstGeom>
          <a:noFill/>
          <a:ln cap="flat" cmpd="sng" w="19050">
            <a:solidFill>
              <a:srgbClr val="D9D9D9"/>
            </a:solidFill>
            <a:prstDash val="solid"/>
            <a:round/>
            <a:headEnd len="med" w="med" type="none"/>
            <a:tailEnd len="med" w="med" type="triangle"/>
          </a:ln>
        </p:spPr>
      </p:cxnSp>
      <p:sp>
        <p:nvSpPr>
          <p:cNvPr id="299" name="Google Shape;299;p39"/>
          <p:cNvSpPr/>
          <p:nvPr/>
        </p:nvSpPr>
        <p:spPr>
          <a:xfrm rot="5400000">
            <a:off x="3169578" y="3611759"/>
            <a:ext cx="170700" cy="223800"/>
          </a:xfrm>
          <a:prstGeom prst="triangle">
            <a:avLst>
              <a:gd fmla="val 50000" name="adj"/>
            </a:avLst>
          </a:prstGeom>
          <a:solidFill>
            <a:srgbClr val="FFB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39"/>
          <p:cNvSpPr/>
          <p:nvPr/>
        </p:nvSpPr>
        <p:spPr>
          <a:xfrm rot="5400000">
            <a:off x="2891043" y="3511000"/>
            <a:ext cx="170700" cy="223800"/>
          </a:xfrm>
          <a:prstGeom prst="triangle">
            <a:avLst>
              <a:gd fmla="val 50000" name="adj"/>
            </a:avLst>
          </a:prstGeom>
          <a:solidFill>
            <a:srgbClr val="FFB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39"/>
          <p:cNvSpPr/>
          <p:nvPr/>
        </p:nvSpPr>
        <p:spPr>
          <a:xfrm rot="5400000">
            <a:off x="3285227" y="3404115"/>
            <a:ext cx="170700" cy="223800"/>
          </a:xfrm>
          <a:prstGeom prst="triangle">
            <a:avLst>
              <a:gd fmla="val 50000" name="adj"/>
            </a:avLst>
          </a:prstGeom>
          <a:solidFill>
            <a:srgbClr val="FFB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2" name="Google Shape;302;p39"/>
          <p:cNvGrpSpPr/>
          <p:nvPr/>
        </p:nvGrpSpPr>
        <p:grpSpPr>
          <a:xfrm>
            <a:off x="6384227" y="1899299"/>
            <a:ext cx="2109637" cy="761925"/>
            <a:chOff x="6168651" y="1670699"/>
            <a:chExt cx="2109637" cy="761925"/>
          </a:xfrm>
        </p:grpSpPr>
        <p:pic>
          <p:nvPicPr>
            <p:cNvPr id="303" name="Google Shape;303;p39"/>
            <p:cNvPicPr preferRelativeResize="0"/>
            <p:nvPr/>
          </p:nvPicPr>
          <p:blipFill>
            <a:blip r:embed="rId9">
              <a:alphaModFix/>
            </a:blip>
            <a:stretch>
              <a:fillRect/>
            </a:stretch>
          </p:blipFill>
          <p:spPr>
            <a:xfrm flipH="1">
              <a:off x="6168651" y="1670699"/>
              <a:ext cx="597000" cy="761925"/>
            </a:xfrm>
            <a:prstGeom prst="rect">
              <a:avLst/>
            </a:prstGeom>
            <a:noFill/>
            <a:ln>
              <a:noFill/>
            </a:ln>
          </p:spPr>
        </p:pic>
        <p:pic>
          <p:nvPicPr>
            <p:cNvPr id="304" name="Google Shape;304;p39"/>
            <p:cNvPicPr preferRelativeResize="0"/>
            <p:nvPr/>
          </p:nvPicPr>
          <p:blipFill>
            <a:blip r:embed="rId10">
              <a:alphaModFix/>
            </a:blip>
            <a:stretch>
              <a:fillRect/>
            </a:stretch>
          </p:blipFill>
          <p:spPr>
            <a:xfrm flipH="1">
              <a:off x="6827675" y="1968933"/>
              <a:ext cx="361442" cy="463668"/>
            </a:xfrm>
            <a:prstGeom prst="rect">
              <a:avLst/>
            </a:prstGeom>
            <a:noFill/>
            <a:ln>
              <a:noFill/>
            </a:ln>
          </p:spPr>
        </p:pic>
        <p:pic>
          <p:nvPicPr>
            <p:cNvPr id="305" name="Google Shape;305;p39"/>
            <p:cNvPicPr preferRelativeResize="0"/>
            <p:nvPr/>
          </p:nvPicPr>
          <p:blipFill>
            <a:blip r:embed="rId11">
              <a:alphaModFix/>
            </a:blip>
            <a:stretch>
              <a:fillRect/>
            </a:stretch>
          </p:blipFill>
          <p:spPr>
            <a:xfrm flipH="1">
              <a:off x="7259703" y="1968933"/>
              <a:ext cx="353872" cy="463668"/>
            </a:xfrm>
            <a:prstGeom prst="rect">
              <a:avLst/>
            </a:prstGeom>
            <a:noFill/>
            <a:ln>
              <a:noFill/>
            </a:ln>
          </p:spPr>
        </p:pic>
        <p:pic>
          <p:nvPicPr>
            <p:cNvPr id="306" name="Google Shape;306;p39"/>
            <p:cNvPicPr preferRelativeResize="0"/>
            <p:nvPr/>
          </p:nvPicPr>
          <p:blipFill>
            <a:blip r:embed="rId12">
              <a:alphaModFix/>
            </a:blip>
            <a:stretch>
              <a:fillRect/>
            </a:stretch>
          </p:blipFill>
          <p:spPr>
            <a:xfrm flipH="1">
              <a:off x="7684161" y="1968933"/>
              <a:ext cx="355765" cy="463668"/>
            </a:xfrm>
            <a:prstGeom prst="rect">
              <a:avLst/>
            </a:prstGeom>
            <a:noFill/>
            <a:ln>
              <a:noFill/>
            </a:ln>
          </p:spPr>
        </p:pic>
        <p:sp>
          <p:nvSpPr>
            <p:cNvPr id="307" name="Google Shape;307;p39"/>
            <p:cNvSpPr txBox="1"/>
            <p:nvPr/>
          </p:nvSpPr>
          <p:spPr>
            <a:xfrm>
              <a:off x="6190812" y="1679699"/>
              <a:ext cx="6198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chemeClr val="lt1"/>
                  </a:solidFill>
                </a:rPr>
                <a:t>ISP 1</a:t>
              </a:r>
              <a:endParaRPr b="1" sz="1200">
                <a:solidFill>
                  <a:schemeClr val="lt1"/>
                </a:solidFill>
              </a:endParaRPr>
            </a:p>
          </p:txBody>
        </p:sp>
        <p:sp>
          <p:nvSpPr>
            <p:cNvPr id="308" name="Google Shape;308;p39"/>
            <p:cNvSpPr txBox="1"/>
            <p:nvPr/>
          </p:nvSpPr>
          <p:spPr>
            <a:xfrm>
              <a:off x="6801591" y="1921913"/>
              <a:ext cx="6198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800">
                  <a:solidFill>
                    <a:schemeClr val="lt1"/>
                  </a:solidFill>
                </a:rPr>
                <a:t>ISP 2</a:t>
              </a:r>
              <a:endParaRPr b="1" sz="800">
                <a:solidFill>
                  <a:schemeClr val="lt1"/>
                </a:solidFill>
              </a:endParaRPr>
            </a:p>
          </p:txBody>
        </p:sp>
        <p:sp>
          <p:nvSpPr>
            <p:cNvPr id="309" name="Google Shape;309;p39"/>
            <p:cNvSpPr txBox="1"/>
            <p:nvPr/>
          </p:nvSpPr>
          <p:spPr>
            <a:xfrm>
              <a:off x="7233176" y="1921913"/>
              <a:ext cx="6198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800">
                  <a:solidFill>
                    <a:schemeClr val="lt1"/>
                  </a:solidFill>
                </a:rPr>
                <a:t>ISP 3</a:t>
              </a:r>
              <a:endParaRPr b="1" sz="800">
                <a:solidFill>
                  <a:schemeClr val="lt1"/>
                </a:solidFill>
              </a:endParaRPr>
            </a:p>
          </p:txBody>
        </p:sp>
        <p:sp>
          <p:nvSpPr>
            <p:cNvPr id="310" name="Google Shape;310;p39"/>
            <p:cNvSpPr txBox="1"/>
            <p:nvPr/>
          </p:nvSpPr>
          <p:spPr>
            <a:xfrm>
              <a:off x="7658488" y="1921913"/>
              <a:ext cx="6198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800">
                  <a:solidFill>
                    <a:schemeClr val="lt1"/>
                  </a:solidFill>
                </a:rPr>
                <a:t>ISP 4</a:t>
              </a:r>
              <a:endParaRPr b="1" sz="800">
                <a:solidFill>
                  <a:schemeClr val="lt1"/>
                </a:solidFill>
              </a:endParaRPr>
            </a:p>
          </p:txBody>
        </p:sp>
      </p:grpSp>
      <p:grpSp>
        <p:nvGrpSpPr>
          <p:cNvPr id="311" name="Google Shape;311;p39"/>
          <p:cNvGrpSpPr/>
          <p:nvPr/>
        </p:nvGrpSpPr>
        <p:grpSpPr>
          <a:xfrm>
            <a:off x="266789" y="1148328"/>
            <a:ext cx="2901311" cy="738900"/>
            <a:chOff x="266789" y="1415200"/>
            <a:chExt cx="2901311" cy="738900"/>
          </a:xfrm>
        </p:grpSpPr>
        <p:sp>
          <p:nvSpPr>
            <p:cNvPr id="312" name="Google Shape;312;p39"/>
            <p:cNvSpPr txBox="1"/>
            <p:nvPr/>
          </p:nvSpPr>
          <p:spPr>
            <a:xfrm>
              <a:off x="502900" y="1415200"/>
              <a:ext cx="26652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FusionSIM devices connect to </a:t>
              </a:r>
              <a:endParaRPr sz="1200"/>
            </a:p>
            <a:p>
              <a:pPr indent="0" lvl="0" marL="0" rtl="0" algn="l">
                <a:spcBef>
                  <a:spcPts val="0"/>
                </a:spcBef>
                <a:spcAft>
                  <a:spcPts val="0"/>
                </a:spcAft>
                <a:buNone/>
              </a:pPr>
              <a:r>
                <a:rPr lang="en" sz="1200"/>
                <a:t>FusionSIM Controller and ask for a SIM card.</a:t>
              </a:r>
              <a:endParaRPr sz="1200"/>
            </a:p>
          </p:txBody>
        </p:sp>
        <p:sp>
          <p:nvSpPr>
            <p:cNvPr id="313" name="Google Shape;313;p39"/>
            <p:cNvSpPr/>
            <p:nvPr/>
          </p:nvSpPr>
          <p:spPr>
            <a:xfrm>
              <a:off x="266789" y="1479519"/>
              <a:ext cx="236100" cy="236100"/>
            </a:xfrm>
            <a:prstGeom prst="ellipse">
              <a:avLst/>
            </a:prstGeom>
            <a:solidFill>
              <a:srgbClr val="D88600"/>
            </a:solidFill>
            <a:ln>
              <a:noFill/>
            </a:ln>
          </p:spPr>
          <p:txBody>
            <a:bodyPr anchorCtr="0" anchor="ctr" bIns="0" lIns="0" spcFirstLastPara="1" rIns="0" wrap="square" tIns="0">
              <a:noAutofit/>
            </a:bodyPr>
            <a:lstStyle/>
            <a:p>
              <a:pPr indent="0" lvl="0" marL="0" rtl="0" algn="ctr">
                <a:spcBef>
                  <a:spcPts val="0"/>
                </a:spcBef>
                <a:spcAft>
                  <a:spcPts val="0"/>
                </a:spcAft>
                <a:buNone/>
              </a:pPr>
              <a:r>
                <a:rPr lang="en" sz="1200">
                  <a:solidFill>
                    <a:srgbClr val="FFFFFF"/>
                  </a:solidFill>
                  <a:latin typeface="Oswald SemiBold"/>
                  <a:ea typeface="Oswald SemiBold"/>
                  <a:cs typeface="Oswald SemiBold"/>
                  <a:sym typeface="Oswald SemiBold"/>
                </a:rPr>
                <a:t>1</a:t>
              </a:r>
              <a:endParaRPr sz="1200">
                <a:solidFill>
                  <a:srgbClr val="FFFFFF"/>
                </a:solidFill>
                <a:latin typeface="Oswald SemiBold"/>
                <a:ea typeface="Oswald SemiBold"/>
                <a:cs typeface="Oswald SemiBold"/>
                <a:sym typeface="Oswald SemiBold"/>
              </a:endParaRPr>
            </a:p>
          </p:txBody>
        </p:sp>
      </p:grpSp>
      <p:sp>
        <p:nvSpPr>
          <p:cNvPr id="314" name="Google Shape;314;p39"/>
          <p:cNvSpPr/>
          <p:nvPr/>
        </p:nvSpPr>
        <p:spPr>
          <a:xfrm>
            <a:off x="6242677" y="1212647"/>
            <a:ext cx="236100" cy="236100"/>
          </a:xfrm>
          <a:prstGeom prst="ellipse">
            <a:avLst/>
          </a:prstGeom>
          <a:solidFill>
            <a:srgbClr val="D88600"/>
          </a:solidFill>
          <a:ln>
            <a:noFill/>
          </a:ln>
        </p:spPr>
        <p:txBody>
          <a:bodyPr anchorCtr="0" anchor="ctr" bIns="0" lIns="0" spcFirstLastPara="1" rIns="0" wrap="square" tIns="0">
            <a:noAutofit/>
          </a:bodyPr>
          <a:lstStyle/>
          <a:p>
            <a:pPr indent="0" lvl="0" marL="0" rtl="0" algn="ctr">
              <a:spcBef>
                <a:spcPts val="0"/>
              </a:spcBef>
              <a:spcAft>
                <a:spcPts val="0"/>
              </a:spcAft>
              <a:buNone/>
            </a:pPr>
            <a:r>
              <a:rPr lang="en" sz="1200">
                <a:solidFill>
                  <a:srgbClr val="FFFFFF"/>
                </a:solidFill>
                <a:latin typeface="Oswald SemiBold"/>
                <a:ea typeface="Oswald SemiBold"/>
                <a:cs typeface="Oswald SemiBold"/>
                <a:sym typeface="Oswald SemiBold"/>
              </a:rPr>
              <a:t>3</a:t>
            </a:r>
            <a:endParaRPr sz="1200">
              <a:solidFill>
                <a:srgbClr val="FFFFFF"/>
              </a:solidFill>
              <a:latin typeface="Oswald SemiBold"/>
              <a:ea typeface="Oswald SemiBold"/>
              <a:cs typeface="Oswald SemiBold"/>
              <a:sym typeface="Oswald SemiBold"/>
            </a:endParaRPr>
          </a:p>
        </p:txBody>
      </p:sp>
      <p:grpSp>
        <p:nvGrpSpPr>
          <p:cNvPr id="315" name="Google Shape;315;p39"/>
          <p:cNvGrpSpPr/>
          <p:nvPr/>
        </p:nvGrpSpPr>
        <p:grpSpPr>
          <a:xfrm>
            <a:off x="3157352" y="1148328"/>
            <a:ext cx="2901311" cy="554100"/>
            <a:chOff x="3157352" y="1415200"/>
            <a:chExt cx="2901311" cy="554100"/>
          </a:xfrm>
        </p:grpSpPr>
        <p:sp>
          <p:nvSpPr>
            <p:cNvPr id="316" name="Google Shape;316;p39"/>
            <p:cNvSpPr/>
            <p:nvPr/>
          </p:nvSpPr>
          <p:spPr>
            <a:xfrm>
              <a:off x="3157352" y="1479519"/>
              <a:ext cx="236100" cy="236100"/>
            </a:xfrm>
            <a:prstGeom prst="ellipse">
              <a:avLst/>
            </a:prstGeom>
            <a:solidFill>
              <a:srgbClr val="D88600"/>
            </a:solidFill>
            <a:ln>
              <a:noFill/>
            </a:ln>
          </p:spPr>
          <p:txBody>
            <a:bodyPr anchorCtr="0" anchor="ctr" bIns="0" lIns="0" spcFirstLastPara="1" rIns="0" wrap="square" tIns="0">
              <a:noAutofit/>
            </a:bodyPr>
            <a:lstStyle/>
            <a:p>
              <a:pPr indent="0" lvl="0" marL="0" rtl="0" algn="ctr">
                <a:spcBef>
                  <a:spcPts val="0"/>
                </a:spcBef>
                <a:spcAft>
                  <a:spcPts val="0"/>
                </a:spcAft>
                <a:buNone/>
              </a:pPr>
              <a:r>
                <a:rPr lang="en" sz="1200">
                  <a:solidFill>
                    <a:srgbClr val="FFFFFF"/>
                  </a:solidFill>
                  <a:latin typeface="Oswald SemiBold"/>
                  <a:ea typeface="Oswald SemiBold"/>
                  <a:cs typeface="Oswald SemiBold"/>
                  <a:sym typeface="Oswald SemiBold"/>
                </a:rPr>
                <a:t>2</a:t>
              </a:r>
              <a:endParaRPr sz="1200">
                <a:solidFill>
                  <a:srgbClr val="FFFFFF"/>
                </a:solidFill>
                <a:latin typeface="Oswald SemiBold"/>
                <a:ea typeface="Oswald SemiBold"/>
                <a:cs typeface="Oswald SemiBold"/>
                <a:sym typeface="Oswald SemiBold"/>
              </a:endParaRPr>
            </a:p>
          </p:txBody>
        </p:sp>
        <p:sp>
          <p:nvSpPr>
            <p:cNvPr id="317" name="Google Shape;317;p39"/>
            <p:cNvSpPr txBox="1"/>
            <p:nvPr/>
          </p:nvSpPr>
          <p:spPr>
            <a:xfrm>
              <a:off x="3393463" y="1415200"/>
              <a:ext cx="2665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The Controller sends an appropriate SIM profile to the requesting device.</a:t>
              </a:r>
              <a:endParaRPr sz="1200"/>
            </a:p>
          </p:txBody>
        </p:sp>
      </p:grpSp>
      <p:sp>
        <p:nvSpPr>
          <p:cNvPr id="318" name="Google Shape;318;p39"/>
          <p:cNvSpPr txBox="1"/>
          <p:nvPr/>
        </p:nvSpPr>
        <p:spPr>
          <a:xfrm>
            <a:off x="6478788" y="1148328"/>
            <a:ext cx="2665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Device connects to FusionSIM platform to get a SIM card.</a:t>
            </a:r>
            <a:endParaRPr sz="1200"/>
          </a:p>
        </p:txBody>
      </p:sp>
      <p:sp>
        <p:nvSpPr>
          <p:cNvPr id="319" name="Google Shape;319;p39"/>
          <p:cNvSpPr txBox="1"/>
          <p:nvPr/>
        </p:nvSpPr>
        <p:spPr>
          <a:xfrm>
            <a:off x="8143896" y="2288266"/>
            <a:ext cx="7341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000">
                <a:solidFill>
                  <a:schemeClr val="dk1"/>
                </a:solidFill>
              </a:rPr>
              <a:t>……</a:t>
            </a:r>
            <a:endParaRPr b="1" sz="1000">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40"/>
          <p:cNvSpPr/>
          <p:nvPr/>
        </p:nvSpPr>
        <p:spPr>
          <a:xfrm>
            <a:off x="5452225" y="1622775"/>
            <a:ext cx="3444000" cy="2133600"/>
          </a:xfrm>
          <a:prstGeom prst="roundRect">
            <a:avLst>
              <a:gd fmla="val 10204" name="adj"/>
            </a:avLst>
          </a:prstGeom>
          <a:solidFill>
            <a:srgbClr val="EEEE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40"/>
          <p:cNvSpPr txBox="1"/>
          <p:nvPr/>
        </p:nvSpPr>
        <p:spPr>
          <a:xfrm>
            <a:off x="0" y="0"/>
            <a:ext cx="9144000" cy="554100"/>
          </a:xfrm>
          <a:prstGeom prst="rect">
            <a:avLst/>
          </a:prstGeom>
          <a:solidFill>
            <a:schemeClr val="dk1"/>
          </a:solidFill>
          <a:ln>
            <a:noFill/>
          </a:ln>
        </p:spPr>
        <p:txBody>
          <a:bodyPr anchorCtr="0" anchor="t" bIns="91425" lIns="91425" spcFirstLastPara="1" rIns="91425" wrap="square" tIns="91425">
            <a:spAutoFit/>
          </a:bodyPr>
          <a:lstStyle/>
          <a:p>
            <a:pPr indent="0" lvl="0" marL="0" marR="0" rtl="0" algn="ctr">
              <a:spcBef>
                <a:spcPts val="0"/>
              </a:spcBef>
              <a:spcAft>
                <a:spcPts val="0"/>
              </a:spcAft>
              <a:buNone/>
            </a:pPr>
            <a:r>
              <a:rPr b="1" lang="en" sz="2400">
                <a:solidFill>
                  <a:schemeClr val="lt1"/>
                </a:solidFill>
                <a:latin typeface="Roboto"/>
                <a:ea typeface="Roboto"/>
                <a:cs typeface="Roboto"/>
                <a:sym typeface="Roboto"/>
              </a:rPr>
              <a:t>One Step Further -</a:t>
            </a:r>
            <a:r>
              <a:rPr b="1" lang="en" sz="2400">
                <a:solidFill>
                  <a:schemeClr val="lt1"/>
                </a:solidFill>
                <a:latin typeface="Roboto"/>
                <a:ea typeface="Roboto"/>
                <a:cs typeface="Roboto"/>
                <a:sym typeface="Roboto"/>
              </a:rPr>
              <a:t> </a:t>
            </a:r>
            <a:r>
              <a:rPr b="1" lang="en" sz="2400">
                <a:solidFill>
                  <a:srgbClr val="FFB81C"/>
                </a:solidFill>
                <a:latin typeface="Roboto"/>
                <a:ea typeface="Roboto"/>
                <a:cs typeface="Roboto"/>
                <a:sym typeface="Roboto"/>
              </a:rPr>
              <a:t>FusionSIM</a:t>
            </a:r>
            <a:endParaRPr b="1" sz="2400">
              <a:solidFill>
                <a:schemeClr val="lt1"/>
              </a:solidFill>
              <a:latin typeface="Roboto"/>
              <a:ea typeface="Roboto"/>
              <a:cs typeface="Roboto"/>
              <a:sym typeface="Roboto"/>
            </a:endParaRPr>
          </a:p>
        </p:txBody>
      </p:sp>
      <p:grpSp>
        <p:nvGrpSpPr>
          <p:cNvPr id="326" name="Google Shape;326;p40"/>
          <p:cNvGrpSpPr/>
          <p:nvPr/>
        </p:nvGrpSpPr>
        <p:grpSpPr>
          <a:xfrm>
            <a:off x="0" y="4428952"/>
            <a:ext cx="9144000" cy="714606"/>
            <a:chOff x="0" y="4422219"/>
            <a:chExt cx="9144000" cy="714606"/>
          </a:xfrm>
        </p:grpSpPr>
        <p:sp>
          <p:nvSpPr>
            <p:cNvPr id="327" name="Google Shape;327;p40"/>
            <p:cNvSpPr/>
            <p:nvPr/>
          </p:nvSpPr>
          <p:spPr>
            <a:xfrm>
              <a:off x="0" y="5045325"/>
              <a:ext cx="9144000" cy="91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40"/>
            <p:cNvSpPr/>
            <p:nvPr/>
          </p:nvSpPr>
          <p:spPr>
            <a:xfrm>
              <a:off x="8520900" y="4422219"/>
              <a:ext cx="623100" cy="623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9" name="Google Shape;329;p40"/>
            <p:cNvPicPr preferRelativeResize="0"/>
            <p:nvPr/>
          </p:nvPicPr>
          <p:blipFill>
            <a:blip r:embed="rId3">
              <a:alphaModFix/>
            </a:blip>
            <a:stretch>
              <a:fillRect/>
            </a:stretch>
          </p:blipFill>
          <p:spPr>
            <a:xfrm>
              <a:off x="8589230" y="4584422"/>
              <a:ext cx="490383" cy="248025"/>
            </a:xfrm>
            <a:prstGeom prst="rect">
              <a:avLst/>
            </a:prstGeom>
            <a:noFill/>
            <a:ln>
              <a:noFill/>
            </a:ln>
          </p:spPr>
        </p:pic>
      </p:grpSp>
      <p:grpSp>
        <p:nvGrpSpPr>
          <p:cNvPr id="330" name="Google Shape;330;p40"/>
          <p:cNvGrpSpPr/>
          <p:nvPr/>
        </p:nvGrpSpPr>
        <p:grpSpPr>
          <a:xfrm>
            <a:off x="400572" y="817989"/>
            <a:ext cx="1334700" cy="1334700"/>
            <a:chOff x="572022" y="817989"/>
            <a:chExt cx="1334700" cy="1334700"/>
          </a:xfrm>
        </p:grpSpPr>
        <p:sp>
          <p:nvSpPr>
            <p:cNvPr id="331" name="Google Shape;331;p40"/>
            <p:cNvSpPr/>
            <p:nvPr/>
          </p:nvSpPr>
          <p:spPr>
            <a:xfrm>
              <a:off x="572022" y="817989"/>
              <a:ext cx="1334700" cy="13347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2" name="Google Shape;332;p40"/>
            <p:cNvPicPr preferRelativeResize="0"/>
            <p:nvPr/>
          </p:nvPicPr>
          <p:blipFill rotWithShape="1">
            <a:blip r:embed="rId4">
              <a:alphaModFix/>
            </a:blip>
            <a:srcRect b="13701" l="5094" r="2773" t="15925"/>
            <a:stretch/>
          </p:blipFill>
          <p:spPr>
            <a:xfrm>
              <a:off x="749837" y="1084825"/>
              <a:ext cx="1017222" cy="776951"/>
            </a:xfrm>
            <a:prstGeom prst="rect">
              <a:avLst/>
            </a:prstGeom>
            <a:noFill/>
            <a:ln>
              <a:noFill/>
            </a:ln>
          </p:spPr>
        </p:pic>
      </p:grpSp>
      <p:grpSp>
        <p:nvGrpSpPr>
          <p:cNvPr id="333" name="Google Shape;333;p40"/>
          <p:cNvGrpSpPr/>
          <p:nvPr/>
        </p:nvGrpSpPr>
        <p:grpSpPr>
          <a:xfrm>
            <a:off x="991122" y="2186391"/>
            <a:ext cx="1334757" cy="1334757"/>
            <a:chOff x="596997" y="2473225"/>
            <a:chExt cx="1334757" cy="1334757"/>
          </a:xfrm>
        </p:grpSpPr>
        <p:sp>
          <p:nvSpPr>
            <p:cNvPr id="334" name="Google Shape;334;p40"/>
            <p:cNvSpPr/>
            <p:nvPr/>
          </p:nvSpPr>
          <p:spPr>
            <a:xfrm>
              <a:off x="596997" y="2473225"/>
              <a:ext cx="1334757" cy="1334757"/>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5" name="Google Shape;335;p40"/>
            <p:cNvPicPr preferRelativeResize="0"/>
            <p:nvPr/>
          </p:nvPicPr>
          <p:blipFill rotWithShape="1">
            <a:blip r:embed="rId5">
              <a:alphaModFix/>
            </a:blip>
            <a:srcRect b="11585" l="0" r="0" t="12241"/>
            <a:stretch/>
          </p:blipFill>
          <p:spPr>
            <a:xfrm>
              <a:off x="670500" y="2631177"/>
              <a:ext cx="1213975" cy="923676"/>
            </a:xfrm>
            <a:prstGeom prst="rect">
              <a:avLst/>
            </a:prstGeom>
            <a:noFill/>
            <a:ln>
              <a:noFill/>
            </a:ln>
          </p:spPr>
        </p:pic>
      </p:grpSp>
      <p:grpSp>
        <p:nvGrpSpPr>
          <p:cNvPr id="336" name="Google Shape;336;p40"/>
          <p:cNvGrpSpPr/>
          <p:nvPr/>
        </p:nvGrpSpPr>
        <p:grpSpPr>
          <a:xfrm>
            <a:off x="1821000" y="921425"/>
            <a:ext cx="2802600" cy="1116450"/>
            <a:chOff x="1906725" y="1111925"/>
            <a:chExt cx="2802600" cy="1116450"/>
          </a:xfrm>
        </p:grpSpPr>
        <p:sp>
          <p:nvSpPr>
            <p:cNvPr id="337" name="Google Shape;337;p40"/>
            <p:cNvSpPr txBox="1"/>
            <p:nvPr/>
          </p:nvSpPr>
          <p:spPr>
            <a:xfrm>
              <a:off x="1906725" y="1111925"/>
              <a:ext cx="2802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rPr>
                <a:t>Instant Flexibility</a:t>
              </a:r>
              <a:endParaRPr b="1" sz="1200"/>
            </a:p>
          </p:txBody>
        </p:sp>
        <p:sp>
          <p:nvSpPr>
            <p:cNvPr id="338" name="Google Shape;338;p40"/>
            <p:cNvSpPr txBox="1"/>
            <p:nvPr/>
          </p:nvSpPr>
          <p:spPr>
            <a:xfrm>
              <a:off x="1906725" y="1489475"/>
              <a:ext cx="26652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t>FusionSIM </a:t>
              </a:r>
              <a:r>
                <a:rPr lang="en" sz="1200"/>
                <a:t>gives MSPs the ability to remotely manage and provision their SIM cards into their CPEs</a:t>
              </a:r>
              <a:endParaRPr sz="1200"/>
            </a:p>
          </p:txBody>
        </p:sp>
        <p:cxnSp>
          <p:nvCxnSpPr>
            <p:cNvPr id="339" name="Google Shape;339;p40"/>
            <p:cNvCxnSpPr/>
            <p:nvPr/>
          </p:nvCxnSpPr>
          <p:spPr>
            <a:xfrm>
              <a:off x="2009775" y="1495425"/>
              <a:ext cx="1876500" cy="0"/>
            </a:xfrm>
            <a:prstGeom prst="straightConnector1">
              <a:avLst/>
            </a:prstGeom>
            <a:noFill/>
            <a:ln cap="flat" cmpd="sng" w="19050">
              <a:solidFill>
                <a:srgbClr val="FFB81C"/>
              </a:solidFill>
              <a:prstDash val="solid"/>
              <a:round/>
              <a:headEnd len="med" w="med" type="none"/>
              <a:tailEnd len="med" w="med" type="none"/>
            </a:ln>
          </p:spPr>
        </p:cxnSp>
      </p:grpSp>
      <p:grpSp>
        <p:nvGrpSpPr>
          <p:cNvPr id="340" name="Google Shape;340;p40"/>
          <p:cNvGrpSpPr/>
          <p:nvPr/>
        </p:nvGrpSpPr>
        <p:grpSpPr>
          <a:xfrm>
            <a:off x="2402025" y="2321600"/>
            <a:ext cx="2802600" cy="931650"/>
            <a:chOff x="1906725" y="1111925"/>
            <a:chExt cx="2802600" cy="931650"/>
          </a:xfrm>
        </p:grpSpPr>
        <p:sp>
          <p:nvSpPr>
            <p:cNvPr id="341" name="Google Shape;341;p40"/>
            <p:cNvSpPr txBox="1"/>
            <p:nvPr/>
          </p:nvSpPr>
          <p:spPr>
            <a:xfrm>
              <a:off x="1906725" y="1111925"/>
              <a:ext cx="2802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rPr>
                <a:t>New Opportunities</a:t>
              </a:r>
              <a:endParaRPr b="1" sz="1200"/>
            </a:p>
          </p:txBody>
        </p:sp>
        <p:sp>
          <p:nvSpPr>
            <p:cNvPr id="342" name="Google Shape;342;p40"/>
            <p:cNvSpPr txBox="1"/>
            <p:nvPr/>
          </p:nvSpPr>
          <p:spPr>
            <a:xfrm>
              <a:off x="1906725" y="1489475"/>
              <a:ext cx="2665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chemeClr val="dk1"/>
                  </a:solidFill>
                </a:rPr>
                <a:t>New service</a:t>
              </a:r>
              <a:r>
                <a:rPr lang="en" sz="1200">
                  <a:solidFill>
                    <a:schemeClr val="dk1"/>
                  </a:solidFill>
                </a:rPr>
                <a:t> option for partners: Router + connectivity solution</a:t>
              </a:r>
              <a:endParaRPr sz="1200"/>
            </a:p>
          </p:txBody>
        </p:sp>
        <p:cxnSp>
          <p:nvCxnSpPr>
            <p:cNvPr id="343" name="Google Shape;343;p40"/>
            <p:cNvCxnSpPr/>
            <p:nvPr/>
          </p:nvCxnSpPr>
          <p:spPr>
            <a:xfrm>
              <a:off x="2009775" y="1495425"/>
              <a:ext cx="2047800" cy="0"/>
            </a:xfrm>
            <a:prstGeom prst="straightConnector1">
              <a:avLst/>
            </a:prstGeom>
            <a:noFill/>
            <a:ln cap="flat" cmpd="sng" w="19050">
              <a:solidFill>
                <a:srgbClr val="FFB81C"/>
              </a:solidFill>
              <a:prstDash val="solid"/>
              <a:round/>
              <a:headEnd len="med" w="med" type="none"/>
              <a:tailEnd len="med" w="med" type="none"/>
            </a:ln>
          </p:spPr>
        </p:cxnSp>
      </p:grpSp>
      <p:grpSp>
        <p:nvGrpSpPr>
          <p:cNvPr id="344" name="Google Shape;344;p40"/>
          <p:cNvGrpSpPr/>
          <p:nvPr/>
        </p:nvGrpSpPr>
        <p:grpSpPr>
          <a:xfrm>
            <a:off x="3193800" y="3756375"/>
            <a:ext cx="2802600" cy="931650"/>
            <a:chOff x="1906725" y="1111925"/>
            <a:chExt cx="2802600" cy="931650"/>
          </a:xfrm>
        </p:grpSpPr>
        <p:sp>
          <p:nvSpPr>
            <p:cNvPr id="345" name="Google Shape;345;p40"/>
            <p:cNvSpPr txBox="1"/>
            <p:nvPr/>
          </p:nvSpPr>
          <p:spPr>
            <a:xfrm>
              <a:off x="1906725" y="1111925"/>
              <a:ext cx="2802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rPr>
                <a:t>Lower Cost</a:t>
              </a:r>
              <a:endParaRPr b="1" sz="1200"/>
            </a:p>
          </p:txBody>
        </p:sp>
        <p:sp>
          <p:nvSpPr>
            <p:cNvPr id="346" name="Google Shape;346;p40"/>
            <p:cNvSpPr txBox="1"/>
            <p:nvPr/>
          </p:nvSpPr>
          <p:spPr>
            <a:xfrm>
              <a:off x="1906725" y="1489475"/>
              <a:ext cx="23211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1"/>
                  </a:solidFill>
                </a:rPr>
                <a:t>The </a:t>
              </a:r>
              <a:r>
                <a:rPr b="1" lang="en" sz="1200">
                  <a:solidFill>
                    <a:schemeClr val="dk1"/>
                  </a:solidFill>
                </a:rPr>
                <a:t>Best network </a:t>
              </a:r>
              <a:r>
                <a:rPr lang="en" sz="1200">
                  <a:solidFill>
                    <a:schemeClr val="dk1"/>
                  </a:solidFill>
                </a:rPr>
                <a:t>achieved with</a:t>
              </a:r>
              <a:r>
                <a:rPr b="1" lang="en" sz="1200">
                  <a:solidFill>
                    <a:schemeClr val="dk1"/>
                  </a:solidFill>
                </a:rPr>
                <a:t> </a:t>
              </a:r>
              <a:r>
                <a:rPr lang="en" sz="1200">
                  <a:solidFill>
                    <a:schemeClr val="dk1"/>
                  </a:solidFill>
                </a:rPr>
                <a:t>the</a:t>
              </a:r>
              <a:r>
                <a:rPr b="1" lang="en" sz="1200">
                  <a:solidFill>
                    <a:schemeClr val="dk1"/>
                  </a:solidFill>
                </a:rPr>
                <a:t> lowest cost. </a:t>
              </a:r>
              <a:endParaRPr sz="1200"/>
            </a:p>
          </p:txBody>
        </p:sp>
        <p:cxnSp>
          <p:nvCxnSpPr>
            <p:cNvPr id="347" name="Google Shape;347;p40"/>
            <p:cNvCxnSpPr/>
            <p:nvPr/>
          </p:nvCxnSpPr>
          <p:spPr>
            <a:xfrm flipH="1" rot="10800000">
              <a:off x="2012625" y="1489475"/>
              <a:ext cx="1229700" cy="6000"/>
            </a:xfrm>
            <a:prstGeom prst="straightConnector1">
              <a:avLst/>
            </a:prstGeom>
            <a:noFill/>
            <a:ln cap="flat" cmpd="sng" w="19050">
              <a:solidFill>
                <a:srgbClr val="FFB81C"/>
              </a:solidFill>
              <a:prstDash val="solid"/>
              <a:round/>
              <a:headEnd len="med" w="med" type="none"/>
              <a:tailEnd len="med" w="med" type="none"/>
            </a:ln>
          </p:spPr>
        </p:cxnSp>
      </p:grpSp>
      <p:sp>
        <p:nvSpPr>
          <p:cNvPr id="348" name="Google Shape;348;p40"/>
          <p:cNvSpPr txBox="1"/>
          <p:nvPr/>
        </p:nvSpPr>
        <p:spPr>
          <a:xfrm>
            <a:off x="5487925" y="1796325"/>
            <a:ext cx="3486000" cy="1785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800">
                <a:solidFill>
                  <a:schemeClr val="dk1"/>
                </a:solidFill>
              </a:rPr>
              <a:t>Practical Uses:</a:t>
            </a:r>
            <a:endParaRPr b="1" sz="1800">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167640" lvl="0" marL="320040" rtl="0" algn="l">
              <a:lnSpc>
                <a:spcPct val="115000"/>
              </a:lnSpc>
              <a:spcBef>
                <a:spcPts val="0"/>
              </a:spcBef>
              <a:spcAft>
                <a:spcPts val="0"/>
              </a:spcAft>
              <a:buClr>
                <a:schemeClr val="dk1"/>
              </a:buClr>
              <a:buSzPts val="1200"/>
              <a:buChar char="●"/>
            </a:pPr>
            <a:r>
              <a:rPr lang="en" sz="1200">
                <a:solidFill>
                  <a:schemeClr val="dk1"/>
                </a:solidFill>
              </a:rPr>
              <a:t>Remote SIM card maintenance</a:t>
            </a:r>
            <a:endParaRPr sz="1200">
              <a:solidFill>
                <a:schemeClr val="dk1"/>
              </a:solidFill>
            </a:endParaRPr>
          </a:p>
          <a:p>
            <a:pPr indent="-167640" lvl="0" marL="320040" rtl="0" algn="l">
              <a:lnSpc>
                <a:spcPct val="115000"/>
              </a:lnSpc>
              <a:spcBef>
                <a:spcPts val="0"/>
              </a:spcBef>
              <a:spcAft>
                <a:spcPts val="0"/>
              </a:spcAft>
              <a:buClr>
                <a:schemeClr val="dk1"/>
              </a:buClr>
              <a:buSzPts val="1200"/>
              <a:buChar char="●"/>
            </a:pPr>
            <a:r>
              <a:rPr lang="en" sz="1200">
                <a:solidFill>
                  <a:schemeClr val="dk1"/>
                </a:solidFill>
              </a:rPr>
              <a:t>Lower connectivity cost when travelling</a:t>
            </a:r>
            <a:endParaRPr sz="1200">
              <a:solidFill>
                <a:schemeClr val="dk1"/>
              </a:solidFill>
            </a:endParaRPr>
          </a:p>
          <a:p>
            <a:pPr indent="-167640" lvl="0" marL="320040" rtl="0" algn="l">
              <a:lnSpc>
                <a:spcPct val="115000"/>
              </a:lnSpc>
              <a:spcBef>
                <a:spcPts val="0"/>
              </a:spcBef>
              <a:spcAft>
                <a:spcPts val="0"/>
              </a:spcAft>
              <a:buClr>
                <a:schemeClr val="dk1"/>
              </a:buClr>
              <a:buSzPts val="1200"/>
              <a:buChar char="●"/>
            </a:pPr>
            <a:r>
              <a:rPr lang="en" sz="1200">
                <a:solidFill>
                  <a:schemeClr val="dk1"/>
                </a:solidFill>
              </a:rPr>
              <a:t>No data limits caps with multiple SIM cards</a:t>
            </a:r>
            <a:endParaRPr sz="1200">
              <a:solidFill>
                <a:schemeClr val="dk1"/>
              </a:solidFill>
            </a:endParaRPr>
          </a:p>
          <a:p>
            <a:pPr indent="-167640" lvl="0" marL="320040" rtl="0" algn="l">
              <a:lnSpc>
                <a:spcPct val="115000"/>
              </a:lnSpc>
              <a:spcBef>
                <a:spcPts val="0"/>
              </a:spcBef>
              <a:spcAft>
                <a:spcPts val="0"/>
              </a:spcAft>
              <a:buClr>
                <a:schemeClr val="dk1"/>
              </a:buClr>
              <a:buSzPts val="1200"/>
              <a:buChar char="●"/>
            </a:pPr>
            <a:r>
              <a:rPr lang="en" sz="1200">
                <a:solidFill>
                  <a:schemeClr val="dk1"/>
                </a:solidFill>
              </a:rPr>
              <a:t>Eliminate pre-deployment site surveys</a:t>
            </a:r>
            <a:endParaRPr sz="1200">
              <a:solidFill>
                <a:schemeClr val="dk1"/>
              </a:solidFill>
            </a:endParaRPr>
          </a:p>
          <a:p>
            <a:pPr indent="0" lvl="0" marL="0" rtl="0" algn="l">
              <a:lnSpc>
                <a:spcPct val="115000"/>
              </a:lnSpc>
              <a:spcBef>
                <a:spcPts val="0"/>
              </a:spcBef>
              <a:spcAft>
                <a:spcPts val="0"/>
              </a:spcAft>
              <a:buNone/>
            </a:pPr>
            <a:r>
              <a:t/>
            </a:r>
            <a:endParaRPr sz="1200">
              <a:solidFill>
                <a:schemeClr val="dk1"/>
              </a:solidFill>
            </a:endParaRPr>
          </a:p>
        </p:txBody>
      </p:sp>
      <p:grpSp>
        <p:nvGrpSpPr>
          <p:cNvPr id="349" name="Google Shape;349;p40"/>
          <p:cNvGrpSpPr/>
          <p:nvPr/>
        </p:nvGrpSpPr>
        <p:grpSpPr>
          <a:xfrm>
            <a:off x="1773372" y="3554850"/>
            <a:ext cx="1334700" cy="1334700"/>
            <a:chOff x="1773372" y="3554850"/>
            <a:chExt cx="1334700" cy="1334700"/>
          </a:xfrm>
        </p:grpSpPr>
        <p:sp>
          <p:nvSpPr>
            <p:cNvPr id="350" name="Google Shape;350;p40"/>
            <p:cNvSpPr/>
            <p:nvPr/>
          </p:nvSpPr>
          <p:spPr>
            <a:xfrm>
              <a:off x="1773372" y="3554850"/>
              <a:ext cx="1334700" cy="13347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51" name="Google Shape;351;p40"/>
            <p:cNvGrpSpPr/>
            <p:nvPr/>
          </p:nvGrpSpPr>
          <p:grpSpPr>
            <a:xfrm>
              <a:off x="1971625" y="3756375"/>
              <a:ext cx="965600" cy="931649"/>
              <a:chOff x="1971625" y="3756375"/>
              <a:chExt cx="965600" cy="931649"/>
            </a:xfrm>
          </p:grpSpPr>
          <p:sp>
            <p:nvSpPr>
              <p:cNvPr id="352" name="Google Shape;352;p40"/>
              <p:cNvSpPr/>
              <p:nvPr/>
            </p:nvSpPr>
            <p:spPr>
              <a:xfrm>
                <a:off x="2010900" y="3807863"/>
                <a:ext cx="777000" cy="7770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3" name="Google Shape;353;p40"/>
              <p:cNvPicPr preferRelativeResize="0"/>
              <p:nvPr/>
            </p:nvPicPr>
            <p:blipFill rotWithShape="1">
              <a:blip r:embed="rId6">
                <a:alphaModFix/>
              </a:blip>
              <a:srcRect b="7451" l="6573" r="6936" t="9103"/>
              <a:stretch/>
            </p:blipFill>
            <p:spPr>
              <a:xfrm>
                <a:off x="1971625" y="3756375"/>
                <a:ext cx="965600" cy="931649"/>
              </a:xfrm>
              <a:prstGeom prst="rect">
                <a:avLst/>
              </a:prstGeom>
              <a:noFill/>
              <a:ln>
                <a:noFill/>
              </a:ln>
            </p:spPr>
          </p:pic>
        </p:gr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41"/>
          <p:cNvSpPr/>
          <p:nvPr/>
        </p:nvSpPr>
        <p:spPr>
          <a:xfrm>
            <a:off x="0" y="0"/>
            <a:ext cx="9144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41"/>
          <p:cNvSpPr txBox="1"/>
          <p:nvPr>
            <p:ph idx="4294967295" type="title"/>
          </p:nvPr>
        </p:nvSpPr>
        <p:spPr>
          <a:xfrm>
            <a:off x="779725" y="1566900"/>
            <a:ext cx="7941300" cy="20097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b="1" lang="en" sz="4800">
                <a:solidFill>
                  <a:srgbClr val="FFB81C"/>
                </a:solidFill>
                <a:latin typeface="Roboto"/>
                <a:ea typeface="Roboto"/>
                <a:cs typeface="Roboto"/>
                <a:sym typeface="Roboto"/>
              </a:rPr>
              <a:t>FusionSIM - </a:t>
            </a:r>
            <a:r>
              <a:rPr b="1" lang="en" sz="4800">
                <a:solidFill>
                  <a:schemeClr val="lt1"/>
                </a:solidFill>
                <a:latin typeface="Roboto"/>
                <a:ea typeface="Roboto"/>
                <a:cs typeface="Roboto"/>
                <a:sym typeface="Roboto"/>
              </a:rPr>
              <a:t>Mechanism</a:t>
            </a:r>
            <a:endParaRPr sz="2400">
              <a:solidFill>
                <a:srgbClr val="FFFFFF"/>
              </a:solidFill>
              <a:latin typeface="Roboto"/>
              <a:ea typeface="Roboto"/>
              <a:cs typeface="Roboto"/>
              <a:sym typeface="Roboto"/>
            </a:endParaRPr>
          </a:p>
        </p:txBody>
      </p:sp>
      <p:pic>
        <p:nvPicPr>
          <p:cNvPr id="360" name="Google Shape;360;p41"/>
          <p:cNvPicPr preferRelativeResize="0"/>
          <p:nvPr/>
        </p:nvPicPr>
        <p:blipFill>
          <a:blip r:embed="rId3">
            <a:alphaModFix/>
          </a:blip>
          <a:stretch>
            <a:fillRect/>
          </a:stretch>
        </p:blipFill>
        <p:spPr>
          <a:xfrm>
            <a:off x="7740150" y="288297"/>
            <a:ext cx="1036949" cy="5241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42"/>
          <p:cNvSpPr txBox="1"/>
          <p:nvPr/>
        </p:nvSpPr>
        <p:spPr>
          <a:xfrm>
            <a:off x="0" y="0"/>
            <a:ext cx="9144000" cy="554100"/>
          </a:xfrm>
          <a:prstGeom prst="rect">
            <a:avLst/>
          </a:prstGeom>
          <a:solidFill>
            <a:schemeClr val="dk1"/>
          </a:solidFill>
          <a:ln>
            <a:noFill/>
          </a:ln>
        </p:spPr>
        <p:txBody>
          <a:bodyPr anchorCtr="0" anchor="t" bIns="91425" lIns="91425" spcFirstLastPara="1" rIns="91425" wrap="square" tIns="91425">
            <a:spAutoFit/>
          </a:bodyPr>
          <a:lstStyle/>
          <a:p>
            <a:pPr indent="0" lvl="0" marL="0" marR="0" rtl="0" algn="ctr">
              <a:spcBef>
                <a:spcPts val="0"/>
              </a:spcBef>
              <a:spcAft>
                <a:spcPts val="0"/>
              </a:spcAft>
              <a:buNone/>
            </a:pPr>
            <a:r>
              <a:rPr b="1" lang="en" sz="2400">
                <a:solidFill>
                  <a:srgbClr val="FFB81C"/>
                </a:solidFill>
                <a:latin typeface="Roboto"/>
                <a:ea typeface="Roboto"/>
                <a:cs typeface="Roboto"/>
                <a:sym typeface="Roboto"/>
              </a:rPr>
              <a:t>FusionSIM</a:t>
            </a:r>
            <a:r>
              <a:rPr b="1" lang="en" sz="2400">
                <a:solidFill>
                  <a:schemeClr val="lt1"/>
                </a:solidFill>
                <a:latin typeface="Roboto"/>
                <a:ea typeface="Roboto"/>
                <a:cs typeface="Roboto"/>
                <a:sym typeface="Roboto"/>
              </a:rPr>
              <a:t> Mechanism</a:t>
            </a:r>
            <a:endParaRPr b="1" sz="2400">
              <a:solidFill>
                <a:schemeClr val="lt1"/>
              </a:solidFill>
              <a:latin typeface="Roboto"/>
              <a:ea typeface="Roboto"/>
              <a:cs typeface="Roboto"/>
              <a:sym typeface="Roboto"/>
            </a:endParaRPr>
          </a:p>
        </p:txBody>
      </p:sp>
      <p:cxnSp>
        <p:nvCxnSpPr>
          <p:cNvPr id="366" name="Google Shape;366;p42"/>
          <p:cNvCxnSpPr/>
          <p:nvPr/>
        </p:nvCxnSpPr>
        <p:spPr>
          <a:xfrm>
            <a:off x="2924263" y="2724625"/>
            <a:ext cx="2317500" cy="0"/>
          </a:xfrm>
          <a:prstGeom prst="straightConnector1">
            <a:avLst/>
          </a:prstGeom>
          <a:noFill/>
          <a:ln cap="flat" cmpd="sng" w="19050">
            <a:solidFill>
              <a:srgbClr val="FFB81C"/>
            </a:solidFill>
            <a:prstDash val="solid"/>
            <a:round/>
            <a:headEnd len="med" w="med" type="none"/>
            <a:tailEnd len="med" w="med" type="none"/>
          </a:ln>
        </p:spPr>
      </p:cxnSp>
      <p:pic>
        <p:nvPicPr>
          <p:cNvPr id="367" name="Google Shape;367;p42"/>
          <p:cNvPicPr preferRelativeResize="0"/>
          <p:nvPr/>
        </p:nvPicPr>
        <p:blipFill>
          <a:blip r:embed="rId3">
            <a:alphaModFix amt="40000"/>
          </a:blip>
          <a:stretch>
            <a:fillRect/>
          </a:stretch>
        </p:blipFill>
        <p:spPr>
          <a:xfrm>
            <a:off x="1601100" y="-3859400"/>
            <a:ext cx="5138012" cy="2967902"/>
          </a:xfrm>
          <a:prstGeom prst="rect">
            <a:avLst/>
          </a:prstGeom>
          <a:noFill/>
          <a:ln>
            <a:noFill/>
          </a:ln>
        </p:spPr>
      </p:pic>
      <p:pic>
        <p:nvPicPr>
          <p:cNvPr id="368" name="Google Shape;368;p42"/>
          <p:cNvPicPr preferRelativeResize="0"/>
          <p:nvPr/>
        </p:nvPicPr>
        <p:blipFill>
          <a:blip r:embed="rId4">
            <a:alphaModFix/>
          </a:blip>
          <a:stretch>
            <a:fillRect/>
          </a:stretch>
        </p:blipFill>
        <p:spPr>
          <a:xfrm>
            <a:off x="1880532" y="-2301253"/>
            <a:ext cx="751836" cy="671100"/>
          </a:xfrm>
          <a:prstGeom prst="rect">
            <a:avLst/>
          </a:prstGeom>
          <a:noFill/>
          <a:ln>
            <a:noFill/>
          </a:ln>
        </p:spPr>
      </p:pic>
      <p:sp>
        <p:nvSpPr>
          <p:cNvPr id="369" name="Google Shape;369;p42"/>
          <p:cNvSpPr txBox="1"/>
          <p:nvPr/>
        </p:nvSpPr>
        <p:spPr>
          <a:xfrm>
            <a:off x="1601100" y="-1723975"/>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Subscription</a:t>
            </a:r>
            <a:endParaRPr b="1" sz="300">
              <a:solidFill>
                <a:srgbClr val="D88600"/>
              </a:solidFill>
            </a:endParaRPr>
          </a:p>
        </p:txBody>
      </p:sp>
      <p:pic>
        <p:nvPicPr>
          <p:cNvPr id="370" name="Google Shape;370;p42"/>
          <p:cNvPicPr preferRelativeResize="0"/>
          <p:nvPr/>
        </p:nvPicPr>
        <p:blipFill>
          <a:blip r:embed="rId5">
            <a:alphaModFix/>
          </a:blip>
          <a:stretch>
            <a:fillRect/>
          </a:stretch>
        </p:blipFill>
        <p:spPr>
          <a:xfrm>
            <a:off x="3433423" y="-2291781"/>
            <a:ext cx="646971" cy="652150"/>
          </a:xfrm>
          <a:prstGeom prst="rect">
            <a:avLst/>
          </a:prstGeom>
          <a:noFill/>
          <a:ln>
            <a:noFill/>
          </a:ln>
        </p:spPr>
      </p:pic>
      <p:sp>
        <p:nvSpPr>
          <p:cNvPr id="371" name="Google Shape;371;p42"/>
          <p:cNvSpPr txBox="1"/>
          <p:nvPr/>
        </p:nvSpPr>
        <p:spPr>
          <a:xfrm>
            <a:off x="3101563" y="-1723975"/>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Distribution Rule</a:t>
            </a:r>
            <a:endParaRPr b="1" sz="300">
              <a:solidFill>
                <a:srgbClr val="D88600"/>
              </a:solidFill>
            </a:endParaRPr>
          </a:p>
        </p:txBody>
      </p:sp>
      <p:pic>
        <p:nvPicPr>
          <p:cNvPr id="372" name="Google Shape;372;p42"/>
          <p:cNvPicPr preferRelativeResize="0"/>
          <p:nvPr/>
        </p:nvPicPr>
        <p:blipFill>
          <a:blip r:embed="rId6">
            <a:alphaModFix/>
          </a:blip>
          <a:stretch>
            <a:fillRect/>
          </a:stretch>
        </p:blipFill>
        <p:spPr>
          <a:xfrm>
            <a:off x="4699167" y="-2291775"/>
            <a:ext cx="731039" cy="652152"/>
          </a:xfrm>
          <a:prstGeom prst="rect">
            <a:avLst/>
          </a:prstGeom>
          <a:noFill/>
          <a:ln>
            <a:noFill/>
          </a:ln>
        </p:spPr>
      </p:pic>
      <p:grpSp>
        <p:nvGrpSpPr>
          <p:cNvPr id="373" name="Google Shape;373;p42"/>
          <p:cNvGrpSpPr/>
          <p:nvPr/>
        </p:nvGrpSpPr>
        <p:grpSpPr>
          <a:xfrm>
            <a:off x="0" y="4428952"/>
            <a:ext cx="9144000" cy="714606"/>
            <a:chOff x="0" y="4422219"/>
            <a:chExt cx="9144000" cy="714606"/>
          </a:xfrm>
        </p:grpSpPr>
        <p:sp>
          <p:nvSpPr>
            <p:cNvPr id="374" name="Google Shape;374;p42"/>
            <p:cNvSpPr/>
            <p:nvPr/>
          </p:nvSpPr>
          <p:spPr>
            <a:xfrm>
              <a:off x="0" y="5045325"/>
              <a:ext cx="9144000" cy="91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42"/>
            <p:cNvSpPr/>
            <p:nvPr/>
          </p:nvSpPr>
          <p:spPr>
            <a:xfrm>
              <a:off x="8520900" y="4422219"/>
              <a:ext cx="623100" cy="623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6" name="Google Shape;376;p42"/>
            <p:cNvPicPr preferRelativeResize="0"/>
            <p:nvPr/>
          </p:nvPicPr>
          <p:blipFill>
            <a:blip r:embed="rId7">
              <a:alphaModFix/>
            </a:blip>
            <a:stretch>
              <a:fillRect/>
            </a:stretch>
          </p:blipFill>
          <p:spPr>
            <a:xfrm>
              <a:off x="8589230" y="4584422"/>
              <a:ext cx="490383" cy="248025"/>
            </a:xfrm>
            <a:prstGeom prst="rect">
              <a:avLst/>
            </a:prstGeom>
            <a:noFill/>
            <a:ln>
              <a:noFill/>
            </a:ln>
          </p:spPr>
        </p:pic>
      </p:grpSp>
      <p:sp>
        <p:nvSpPr>
          <p:cNvPr id="377" name="Google Shape;377;p42"/>
          <p:cNvSpPr txBox="1"/>
          <p:nvPr/>
        </p:nvSpPr>
        <p:spPr>
          <a:xfrm>
            <a:off x="4409338" y="-1723975"/>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SIM Contract</a:t>
            </a:r>
            <a:endParaRPr b="1" sz="300">
              <a:solidFill>
                <a:srgbClr val="D88600"/>
              </a:solidFill>
            </a:endParaRPr>
          </a:p>
        </p:txBody>
      </p:sp>
      <p:pic>
        <p:nvPicPr>
          <p:cNvPr id="378" name="Google Shape;378;p42"/>
          <p:cNvPicPr preferRelativeResize="0"/>
          <p:nvPr/>
        </p:nvPicPr>
        <p:blipFill>
          <a:blip r:embed="rId8">
            <a:alphaModFix amt="79000"/>
          </a:blip>
          <a:stretch>
            <a:fillRect/>
          </a:stretch>
        </p:blipFill>
        <p:spPr>
          <a:xfrm flipH="1">
            <a:off x="5903156" y="-2189485"/>
            <a:ext cx="350646" cy="447575"/>
          </a:xfrm>
          <a:prstGeom prst="rect">
            <a:avLst/>
          </a:prstGeom>
          <a:noFill/>
          <a:ln>
            <a:noFill/>
          </a:ln>
        </p:spPr>
      </p:pic>
      <p:sp>
        <p:nvSpPr>
          <p:cNvPr id="379" name="Google Shape;379;p42"/>
          <p:cNvSpPr txBox="1"/>
          <p:nvPr/>
        </p:nvSpPr>
        <p:spPr>
          <a:xfrm>
            <a:off x="5423113" y="-1723987"/>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SIM Card</a:t>
            </a:r>
            <a:endParaRPr b="1" sz="300">
              <a:solidFill>
                <a:srgbClr val="D88600"/>
              </a:solidFill>
            </a:endParaRPr>
          </a:p>
        </p:txBody>
      </p:sp>
      <p:sp>
        <p:nvSpPr>
          <p:cNvPr id="380" name="Google Shape;380;p42"/>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grpSp>
        <p:nvGrpSpPr>
          <p:cNvPr id="381" name="Google Shape;381;p42"/>
          <p:cNvGrpSpPr/>
          <p:nvPr/>
        </p:nvGrpSpPr>
        <p:grpSpPr>
          <a:xfrm>
            <a:off x="2801851" y="2402250"/>
            <a:ext cx="4875123" cy="1855050"/>
            <a:chOff x="1906725" y="1111925"/>
            <a:chExt cx="2802600" cy="1855050"/>
          </a:xfrm>
        </p:grpSpPr>
        <p:sp>
          <p:nvSpPr>
            <p:cNvPr id="382" name="Google Shape;382;p42"/>
            <p:cNvSpPr txBox="1"/>
            <p:nvPr/>
          </p:nvSpPr>
          <p:spPr>
            <a:xfrm>
              <a:off x="1906725" y="1111925"/>
              <a:ext cx="2802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300">
                  <a:solidFill>
                    <a:srgbClr val="FFB81C"/>
                  </a:solidFill>
                </a:rPr>
                <a:t>★</a:t>
              </a:r>
              <a:r>
                <a:rPr b="1" lang="en" sz="1300">
                  <a:solidFill>
                    <a:schemeClr val="dk1"/>
                  </a:solidFill>
                </a:rPr>
                <a:t> Establish Internet Connection</a:t>
              </a:r>
              <a:endParaRPr b="1" sz="700"/>
            </a:p>
          </p:txBody>
        </p:sp>
        <p:sp>
          <p:nvSpPr>
            <p:cNvPr id="383" name="Google Shape;383;p42"/>
            <p:cNvSpPr txBox="1"/>
            <p:nvPr/>
          </p:nvSpPr>
          <p:spPr>
            <a:xfrm>
              <a:off x="1906725" y="1489475"/>
              <a:ext cx="2665200" cy="147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A WAN connection that the FS device can use to reach the FusionSIM Controller. Can be landline, cellular, starlink, usb modem …….</a:t>
              </a:r>
              <a:r>
                <a:rPr lang="en" sz="1200">
                  <a:solidFill>
                    <a:schemeClr val="dk1"/>
                  </a:solidFill>
                </a:rPr>
                <a:t>Latency &lt;150ms is recommended.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lang="en" sz="1200"/>
                <a:t> </a:t>
              </a:r>
              <a:endParaRPr sz="1200"/>
            </a:p>
            <a:p>
              <a:pPr indent="0" lvl="0" marL="0" rtl="0" algn="l">
                <a:spcBef>
                  <a:spcPts val="0"/>
                </a:spcBef>
                <a:spcAft>
                  <a:spcPts val="0"/>
                </a:spcAft>
                <a:buNone/>
              </a:pPr>
              <a:r>
                <a:t/>
              </a:r>
              <a:endParaRPr b="1" sz="1200"/>
            </a:p>
            <a:p>
              <a:pPr indent="0" lvl="0" marL="0" rtl="0" algn="l">
                <a:spcBef>
                  <a:spcPts val="0"/>
                </a:spcBef>
                <a:spcAft>
                  <a:spcPts val="0"/>
                </a:spcAft>
                <a:buNone/>
              </a:pPr>
              <a:r>
                <a:t/>
              </a:r>
              <a:endParaRPr b="1" sz="1200"/>
            </a:p>
          </p:txBody>
        </p:sp>
      </p:grpSp>
      <p:grpSp>
        <p:nvGrpSpPr>
          <p:cNvPr id="384" name="Google Shape;384;p42"/>
          <p:cNvGrpSpPr/>
          <p:nvPr/>
        </p:nvGrpSpPr>
        <p:grpSpPr>
          <a:xfrm>
            <a:off x="6133487" y="2402255"/>
            <a:ext cx="336298" cy="312626"/>
            <a:chOff x="267889" y="765464"/>
            <a:chExt cx="376341" cy="352811"/>
          </a:xfrm>
        </p:grpSpPr>
        <p:sp>
          <p:nvSpPr>
            <p:cNvPr id="385" name="Google Shape;385;p42"/>
            <p:cNvSpPr/>
            <p:nvPr/>
          </p:nvSpPr>
          <p:spPr>
            <a:xfrm>
              <a:off x="286710" y="779575"/>
              <a:ext cx="338700" cy="338700"/>
            </a:xfrm>
            <a:prstGeom prst="ellipse">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6" name="Google Shape;386;p42"/>
            <p:cNvPicPr preferRelativeResize="0"/>
            <p:nvPr/>
          </p:nvPicPr>
          <p:blipFill>
            <a:blip r:embed="rId9">
              <a:alphaModFix/>
            </a:blip>
            <a:stretch>
              <a:fillRect/>
            </a:stretch>
          </p:blipFill>
          <p:spPr>
            <a:xfrm>
              <a:off x="267889" y="765464"/>
              <a:ext cx="376341" cy="338700"/>
            </a:xfrm>
            <a:prstGeom prst="rect">
              <a:avLst/>
            </a:prstGeom>
            <a:noFill/>
            <a:ln>
              <a:noFill/>
            </a:ln>
          </p:spPr>
        </p:pic>
      </p:grpSp>
      <p:grpSp>
        <p:nvGrpSpPr>
          <p:cNvPr id="387" name="Google Shape;387;p42"/>
          <p:cNvGrpSpPr/>
          <p:nvPr/>
        </p:nvGrpSpPr>
        <p:grpSpPr>
          <a:xfrm>
            <a:off x="5505544" y="2407576"/>
            <a:ext cx="335750" cy="312715"/>
            <a:chOff x="2919428" y="1501479"/>
            <a:chExt cx="402336" cy="374688"/>
          </a:xfrm>
        </p:grpSpPr>
        <p:sp>
          <p:nvSpPr>
            <p:cNvPr id="388" name="Google Shape;388;p42"/>
            <p:cNvSpPr/>
            <p:nvPr/>
          </p:nvSpPr>
          <p:spPr>
            <a:xfrm>
              <a:off x="2944484" y="1516467"/>
              <a:ext cx="362700" cy="359700"/>
            </a:xfrm>
            <a:prstGeom prst="ellipse">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9" name="Google Shape;389;p42"/>
            <p:cNvPicPr preferRelativeResize="0"/>
            <p:nvPr/>
          </p:nvPicPr>
          <p:blipFill>
            <a:blip r:embed="rId10">
              <a:alphaModFix/>
            </a:blip>
            <a:stretch>
              <a:fillRect/>
            </a:stretch>
          </p:blipFill>
          <p:spPr>
            <a:xfrm>
              <a:off x="2919428" y="1501479"/>
              <a:ext cx="402336" cy="362102"/>
            </a:xfrm>
            <a:prstGeom prst="rect">
              <a:avLst/>
            </a:prstGeom>
            <a:noFill/>
            <a:ln>
              <a:noFill/>
            </a:ln>
          </p:spPr>
        </p:pic>
      </p:grpSp>
      <p:grpSp>
        <p:nvGrpSpPr>
          <p:cNvPr id="390" name="Google Shape;390;p42"/>
          <p:cNvGrpSpPr/>
          <p:nvPr/>
        </p:nvGrpSpPr>
        <p:grpSpPr>
          <a:xfrm>
            <a:off x="5823691" y="2420096"/>
            <a:ext cx="335750" cy="305358"/>
            <a:chOff x="7034511" y="1745067"/>
            <a:chExt cx="402336" cy="365873"/>
          </a:xfrm>
        </p:grpSpPr>
        <p:sp>
          <p:nvSpPr>
            <p:cNvPr id="391" name="Google Shape;391;p42"/>
            <p:cNvSpPr/>
            <p:nvPr/>
          </p:nvSpPr>
          <p:spPr>
            <a:xfrm>
              <a:off x="7059284" y="1745067"/>
              <a:ext cx="362700" cy="359700"/>
            </a:xfrm>
            <a:prstGeom prst="ellipse">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92" name="Google Shape;392;p42"/>
            <p:cNvPicPr preferRelativeResize="0"/>
            <p:nvPr/>
          </p:nvPicPr>
          <p:blipFill>
            <a:blip r:embed="rId11">
              <a:alphaModFix/>
            </a:blip>
            <a:stretch>
              <a:fillRect/>
            </a:stretch>
          </p:blipFill>
          <p:spPr>
            <a:xfrm>
              <a:off x="7034511" y="1748838"/>
              <a:ext cx="402336" cy="362102"/>
            </a:xfrm>
            <a:prstGeom prst="rect">
              <a:avLst/>
            </a:prstGeom>
            <a:noFill/>
            <a:ln>
              <a:noFill/>
            </a:ln>
          </p:spPr>
        </p:pic>
      </p:grpSp>
      <p:grpSp>
        <p:nvGrpSpPr>
          <p:cNvPr id="393" name="Google Shape;393;p42"/>
          <p:cNvGrpSpPr/>
          <p:nvPr/>
        </p:nvGrpSpPr>
        <p:grpSpPr>
          <a:xfrm>
            <a:off x="1467034" y="2242489"/>
            <a:ext cx="1334757" cy="1334757"/>
            <a:chOff x="2285250" y="660800"/>
            <a:chExt cx="1770000" cy="1770000"/>
          </a:xfrm>
        </p:grpSpPr>
        <p:sp>
          <p:nvSpPr>
            <p:cNvPr id="394" name="Google Shape;394;p42"/>
            <p:cNvSpPr/>
            <p:nvPr/>
          </p:nvSpPr>
          <p:spPr>
            <a:xfrm>
              <a:off x="2285250" y="660800"/>
              <a:ext cx="1770000" cy="1770000"/>
            </a:xfrm>
            <a:prstGeom prst="ellipse">
              <a:avLst/>
            </a:prstGeom>
            <a:solidFill>
              <a:srgbClr val="EEEE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5" name="Google Shape;395;p42"/>
            <p:cNvGrpSpPr/>
            <p:nvPr/>
          </p:nvGrpSpPr>
          <p:grpSpPr>
            <a:xfrm>
              <a:off x="2354741" y="731228"/>
              <a:ext cx="1631018" cy="1629145"/>
              <a:chOff x="1146901" y="2278050"/>
              <a:chExt cx="2146642" cy="2144175"/>
            </a:xfrm>
          </p:grpSpPr>
          <p:pic>
            <p:nvPicPr>
              <p:cNvPr id="396" name="Google Shape;396;p42"/>
              <p:cNvPicPr preferRelativeResize="0"/>
              <p:nvPr/>
            </p:nvPicPr>
            <p:blipFill>
              <a:blip r:embed="rId12">
                <a:alphaModFix/>
              </a:blip>
              <a:stretch>
                <a:fillRect/>
              </a:stretch>
            </p:blipFill>
            <p:spPr>
              <a:xfrm>
                <a:off x="1146901" y="2278050"/>
                <a:ext cx="2146642" cy="2144175"/>
              </a:xfrm>
              <a:prstGeom prst="rect">
                <a:avLst/>
              </a:prstGeom>
              <a:noFill/>
              <a:ln>
                <a:noFill/>
              </a:ln>
            </p:spPr>
          </p:pic>
          <p:grpSp>
            <p:nvGrpSpPr>
              <p:cNvPr id="397" name="Google Shape;397;p42"/>
              <p:cNvGrpSpPr/>
              <p:nvPr/>
            </p:nvGrpSpPr>
            <p:grpSpPr>
              <a:xfrm>
                <a:off x="2147236" y="3128171"/>
                <a:ext cx="544101" cy="354013"/>
                <a:chOff x="2533106" y="3135574"/>
                <a:chExt cx="1098307" cy="714600"/>
              </a:xfrm>
            </p:grpSpPr>
            <p:pic>
              <p:nvPicPr>
                <p:cNvPr id="398" name="Google Shape;398;p42"/>
                <p:cNvPicPr preferRelativeResize="0"/>
                <p:nvPr/>
              </p:nvPicPr>
              <p:blipFill>
                <a:blip r:embed="rId8">
                  <a:alphaModFix/>
                </a:blip>
                <a:stretch>
                  <a:fillRect/>
                </a:stretch>
              </p:blipFill>
              <p:spPr>
                <a:xfrm flipH="1" rot="5400000">
                  <a:off x="3223120" y="3265426"/>
                  <a:ext cx="358806" cy="457780"/>
                </a:xfrm>
                <a:prstGeom prst="rect">
                  <a:avLst/>
                </a:prstGeom>
                <a:noFill/>
                <a:ln>
                  <a:noFill/>
                </a:ln>
              </p:spPr>
            </p:pic>
            <p:pic>
              <p:nvPicPr>
                <p:cNvPr id="399" name="Google Shape;399;p42"/>
                <p:cNvPicPr preferRelativeResize="0"/>
                <p:nvPr/>
              </p:nvPicPr>
              <p:blipFill>
                <a:blip r:embed="rId13">
                  <a:alphaModFix/>
                </a:blip>
                <a:stretch>
                  <a:fillRect/>
                </a:stretch>
              </p:blipFill>
              <p:spPr>
                <a:xfrm flipH="1" rot="5400000">
                  <a:off x="2587265" y="3265426"/>
                  <a:ext cx="349462" cy="457780"/>
                </a:xfrm>
                <a:prstGeom prst="rect">
                  <a:avLst/>
                </a:prstGeom>
                <a:noFill/>
                <a:ln>
                  <a:noFill/>
                </a:ln>
              </p:spPr>
            </p:pic>
            <p:pic>
              <p:nvPicPr>
                <p:cNvPr id="400" name="Google Shape;400;p42"/>
                <p:cNvPicPr preferRelativeResize="0"/>
                <p:nvPr/>
              </p:nvPicPr>
              <p:blipFill>
                <a:blip r:embed="rId14">
                  <a:alphaModFix/>
                </a:blip>
                <a:stretch>
                  <a:fillRect/>
                </a:stretch>
              </p:blipFill>
              <p:spPr>
                <a:xfrm>
                  <a:off x="2788648" y="3135574"/>
                  <a:ext cx="588749" cy="265868"/>
                </a:xfrm>
                <a:prstGeom prst="rect">
                  <a:avLst/>
                </a:prstGeom>
                <a:noFill/>
                <a:ln>
                  <a:noFill/>
                </a:ln>
              </p:spPr>
            </p:pic>
            <p:pic>
              <p:nvPicPr>
                <p:cNvPr id="401" name="Google Shape;401;p42"/>
                <p:cNvPicPr preferRelativeResize="0"/>
                <p:nvPr/>
              </p:nvPicPr>
              <p:blipFill>
                <a:blip r:embed="rId14">
                  <a:alphaModFix/>
                </a:blip>
                <a:stretch>
                  <a:fillRect/>
                </a:stretch>
              </p:blipFill>
              <p:spPr>
                <a:xfrm rot="10800000">
                  <a:off x="2788648" y="3584306"/>
                  <a:ext cx="588749" cy="265868"/>
                </a:xfrm>
                <a:prstGeom prst="rect">
                  <a:avLst/>
                </a:prstGeom>
                <a:noFill/>
                <a:ln>
                  <a:noFill/>
                </a:ln>
              </p:spPr>
            </p:pic>
          </p:grpSp>
        </p:gr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43"/>
          <p:cNvSpPr txBox="1"/>
          <p:nvPr/>
        </p:nvSpPr>
        <p:spPr>
          <a:xfrm>
            <a:off x="0" y="0"/>
            <a:ext cx="9144000" cy="554100"/>
          </a:xfrm>
          <a:prstGeom prst="rect">
            <a:avLst/>
          </a:prstGeom>
          <a:solidFill>
            <a:schemeClr val="dk1"/>
          </a:solidFill>
          <a:ln>
            <a:noFill/>
          </a:ln>
        </p:spPr>
        <p:txBody>
          <a:bodyPr anchorCtr="0" anchor="t" bIns="91425" lIns="91425" spcFirstLastPara="1" rIns="91425" wrap="square" tIns="91425">
            <a:spAutoFit/>
          </a:bodyPr>
          <a:lstStyle/>
          <a:p>
            <a:pPr indent="0" lvl="0" marL="0" marR="0" rtl="0" algn="ctr">
              <a:spcBef>
                <a:spcPts val="0"/>
              </a:spcBef>
              <a:spcAft>
                <a:spcPts val="0"/>
              </a:spcAft>
              <a:buNone/>
            </a:pPr>
            <a:r>
              <a:rPr b="1" lang="en" sz="2400">
                <a:solidFill>
                  <a:srgbClr val="FFB81C"/>
                </a:solidFill>
                <a:latin typeface="Roboto"/>
                <a:ea typeface="Roboto"/>
                <a:cs typeface="Roboto"/>
                <a:sym typeface="Roboto"/>
              </a:rPr>
              <a:t>FusionSIM</a:t>
            </a:r>
            <a:r>
              <a:rPr b="1" lang="en" sz="2400">
                <a:solidFill>
                  <a:schemeClr val="lt1"/>
                </a:solidFill>
                <a:latin typeface="Roboto"/>
                <a:ea typeface="Roboto"/>
                <a:cs typeface="Roboto"/>
                <a:sym typeface="Roboto"/>
              </a:rPr>
              <a:t> Mechanism</a:t>
            </a:r>
            <a:endParaRPr b="1" sz="2400">
              <a:solidFill>
                <a:schemeClr val="lt1"/>
              </a:solidFill>
              <a:latin typeface="Roboto"/>
              <a:ea typeface="Roboto"/>
              <a:cs typeface="Roboto"/>
              <a:sym typeface="Roboto"/>
            </a:endParaRPr>
          </a:p>
        </p:txBody>
      </p:sp>
      <p:grpSp>
        <p:nvGrpSpPr>
          <p:cNvPr id="407" name="Google Shape;407;p43"/>
          <p:cNvGrpSpPr/>
          <p:nvPr/>
        </p:nvGrpSpPr>
        <p:grpSpPr>
          <a:xfrm>
            <a:off x="6483574" y="2051193"/>
            <a:ext cx="2660429" cy="652519"/>
            <a:chOff x="3867425" y="2686825"/>
            <a:chExt cx="2309200" cy="566275"/>
          </a:xfrm>
        </p:grpSpPr>
        <p:sp>
          <p:nvSpPr>
            <p:cNvPr id="408" name="Google Shape;408;p43"/>
            <p:cNvSpPr/>
            <p:nvPr/>
          </p:nvSpPr>
          <p:spPr>
            <a:xfrm>
              <a:off x="3895725" y="2705100"/>
              <a:ext cx="2280900" cy="525600"/>
            </a:xfrm>
            <a:prstGeom prst="roundRect">
              <a:avLst>
                <a:gd fmla="val 7249"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9" name="Google Shape;409;p43"/>
            <p:cNvPicPr preferRelativeResize="0"/>
            <p:nvPr/>
          </p:nvPicPr>
          <p:blipFill rotWithShape="1">
            <a:blip r:embed="rId3">
              <a:alphaModFix/>
            </a:blip>
            <a:srcRect b="0" l="0" r="47390" t="0"/>
            <a:stretch/>
          </p:blipFill>
          <p:spPr>
            <a:xfrm>
              <a:off x="3867425" y="2686825"/>
              <a:ext cx="2309199" cy="566275"/>
            </a:xfrm>
            <a:prstGeom prst="rect">
              <a:avLst/>
            </a:prstGeom>
            <a:noFill/>
            <a:ln>
              <a:noFill/>
            </a:ln>
          </p:spPr>
        </p:pic>
      </p:grpSp>
      <p:cxnSp>
        <p:nvCxnSpPr>
          <p:cNvPr id="410" name="Google Shape;410;p43"/>
          <p:cNvCxnSpPr/>
          <p:nvPr/>
        </p:nvCxnSpPr>
        <p:spPr>
          <a:xfrm>
            <a:off x="1730800" y="1867375"/>
            <a:ext cx="2317500" cy="0"/>
          </a:xfrm>
          <a:prstGeom prst="straightConnector1">
            <a:avLst/>
          </a:prstGeom>
          <a:noFill/>
          <a:ln cap="flat" cmpd="sng" w="19050">
            <a:solidFill>
              <a:srgbClr val="FFB81C"/>
            </a:solidFill>
            <a:prstDash val="solid"/>
            <a:round/>
            <a:headEnd len="med" w="med" type="none"/>
            <a:tailEnd len="med" w="med" type="none"/>
          </a:ln>
        </p:spPr>
      </p:cxnSp>
      <p:pic>
        <p:nvPicPr>
          <p:cNvPr id="411" name="Google Shape;411;p43"/>
          <p:cNvPicPr preferRelativeResize="0"/>
          <p:nvPr/>
        </p:nvPicPr>
        <p:blipFill>
          <a:blip r:embed="rId4">
            <a:alphaModFix amt="40000"/>
          </a:blip>
          <a:stretch>
            <a:fillRect/>
          </a:stretch>
        </p:blipFill>
        <p:spPr>
          <a:xfrm>
            <a:off x="1601100" y="-3859400"/>
            <a:ext cx="5138012" cy="2967902"/>
          </a:xfrm>
          <a:prstGeom prst="rect">
            <a:avLst/>
          </a:prstGeom>
          <a:noFill/>
          <a:ln>
            <a:noFill/>
          </a:ln>
        </p:spPr>
      </p:pic>
      <p:sp>
        <p:nvSpPr>
          <p:cNvPr id="412" name="Google Shape;412;p43"/>
          <p:cNvSpPr txBox="1"/>
          <p:nvPr/>
        </p:nvSpPr>
        <p:spPr>
          <a:xfrm>
            <a:off x="6483499" y="2814879"/>
            <a:ext cx="25305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chemeClr val="dk1"/>
                </a:solidFill>
              </a:rPr>
              <a:t>FusionSIM Platform</a:t>
            </a:r>
            <a:endParaRPr b="1" sz="300"/>
          </a:p>
        </p:txBody>
      </p:sp>
      <p:pic>
        <p:nvPicPr>
          <p:cNvPr id="413" name="Google Shape;413;p43"/>
          <p:cNvPicPr preferRelativeResize="0"/>
          <p:nvPr/>
        </p:nvPicPr>
        <p:blipFill>
          <a:blip r:embed="rId5">
            <a:alphaModFix/>
          </a:blip>
          <a:stretch>
            <a:fillRect/>
          </a:stretch>
        </p:blipFill>
        <p:spPr>
          <a:xfrm>
            <a:off x="1880532" y="-2301253"/>
            <a:ext cx="751836" cy="671100"/>
          </a:xfrm>
          <a:prstGeom prst="rect">
            <a:avLst/>
          </a:prstGeom>
          <a:noFill/>
          <a:ln>
            <a:noFill/>
          </a:ln>
        </p:spPr>
      </p:pic>
      <p:sp>
        <p:nvSpPr>
          <p:cNvPr id="414" name="Google Shape;414;p43"/>
          <p:cNvSpPr txBox="1"/>
          <p:nvPr/>
        </p:nvSpPr>
        <p:spPr>
          <a:xfrm>
            <a:off x="1601100" y="-1723975"/>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Subscription</a:t>
            </a:r>
            <a:endParaRPr b="1" sz="300">
              <a:solidFill>
                <a:srgbClr val="D88600"/>
              </a:solidFill>
            </a:endParaRPr>
          </a:p>
        </p:txBody>
      </p:sp>
      <p:pic>
        <p:nvPicPr>
          <p:cNvPr id="415" name="Google Shape;415;p43"/>
          <p:cNvPicPr preferRelativeResize="0"/>
          <p:nvPr/>
        </p:nvPicPr>
        <p:blipFill>
          <a:blip r:embed="rId6">
            <a:alphaModFix/>
          </a:blip>
          <a:stretch>
            <a:fillRect/>
          </a:stretch>
        </p:blipFill>
        <p:spPr>
          <a:xfrm>
            <a:off x="3433423" y="-2291781"/>
            <a:ext cx="646971" cy="652150"/>
          </a:xfrm>
          <a:prstGeom prst="rect">
            <a:avLst/>
          </a:prstGeom>
          <a:noFill/>
          <a:ln>
            <a:noFill/>
          </a:ln>
        </p:spPr>
      </p:pic>
      <p:sp>
        <p:nvSpPr>
          <p:cNvPr id="416" name="Google Shape;416;p43"/>
          <p:cNvSpPr txBox="1"/>
          <p:nvPr/>
        </p:nvSpPr>
        <p:spPr>
          <a:xfrm>
            <a:off x="3101563" y="-1723975"/>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Distribution Rule</a:t>
            </a:r>
            <a:endParaRPr b="1" sz="300">
              <a:solidFill>
                <a:srgbClr val="D88600"/>
              </a:solidFill>
            </a:endParaRPr>
          </a:p>
        </p:txBody>
      </p:sp>
      <p:pic>
        <p:nvPicPr>
          <p:cNvPr id="417" name="Google Shape;417;p43"/>
          <p:cNvPicPr preferRelativeResize="0"/>
          <p:nvPr/>
        </p:nvPicPr>
        <p:blipFill>
          <a:blip r:embed="rId7">
            <a:alphaModFix/>
          </a:blip>
          <a:stretch>
            <a:fillRect/>
          </a:stretch>
        </p:blipFill>
        <p:spPr>
          <a:xfrm>
            <a:off x="4699167" y="-2291775"/>
            <a:ext cx="731039" cy="652152"/>
          </a:xfrm>
          <a:prstGeom prst="rect">
            <a:avLst/>
          </a:prstGeom>
          <a:noFill/>
          <a:ln>
            <a:noFill/>
          </a:ln>
        </p:spPr>
      </p:pic>
      <p:grpSp>
        <p:nvGrpSpPr>
          <p:cNvPr id="418" name="Google Shape;418;p43"/>
          <p:cNvGrpSpPr/>
          <p:nvPr/>
        </p:nvGrpSpPr>
        <p:grpSpPr>
          <a:xfrm>
            <a:off x="0" y="4428952"/>
            <a:ext cx="9144000" cy="714606"/>
            <a:chOff x="0" y="4422219"/>
            <a:chExt cx="9144000" cy="714606"/>
          </a:xfrm>
        </p:grpSpPr>
        <p:sp>
          <p:nvSpPr>
            <p:cNvPr id="419" name="Google Shape;419;p43"/>
            <p:cNvSpPr/>
            <p:nvPr/>
          </p:nvSpPr>
          <p:spPr>
            <a:xfrm>
              <a:off x="0" y="5045325"/>
              <a:ext cx="9144000" cy="91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43"/>
            <p:cNvSpPr/>
            <p:nvPr/>
          </p:nvSpPr>
          <p:spPr>
            <a:xfrm>
              <a:off x="8520900" y="4422219"/>
              <a:ext cx="623100" cy="623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21" name="Google Shape;421;p43"/>
            <p:cNvPicPr preferRelativeResize="0"/>
            <p:nvPr/>
          </p:nvPicPr>
          <p:blipFill>
            <a:blip r:embed="rId8">
              <a:alphaModFix/>
            </a:blip>
            <a:stretch>
              <a:fillRect/>
            </a:stretch>
          </p:blipFill>
          <p:spPr>
            <a:xfrm>
              <a:off x="8589230" y="4584422"/>
              <a:ext cx="490383" cy="248025"/>
            </a:xfrm>
            <a:prstGeom prst="rect">
              <a:avLst/>
            </a:prstGeom>
            <a:noFill/>
            <a:ln>
              <a:noFill/>
            </a:ln>
          </p:spPr>
        </p:pic>
      </p:grpSp>
      <p:sp>
        <p:nvSpPr>
          <p:cNvPr id="422" name="Google Shape;422;p43"/>
          <p:cNvSpPr txBox="1"/>
          <p:nvPr/>
        </p:nvSpPr>
        <p:spPr>
          <a:xfrm>
            <a:off x="4409338" y="-1723975"/>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SIM Contract</a:t>
            </a:r>
            <a:endParaRPr b="1" sz="300">
              <a:solidFill>
                <a:srgbClr val="D88600"/>
              </a:solidFill>
            </a:endParaRPr>
          </a:p>
        </p:txBody>
      </p:sp>
      <p:pic>
        <p:nvPicPr>
          <p:cNvPr id="423" name="Google Shape;423;p43"/>
          <p:cNvPicPr preferRelativeResize="0"/>
          <p:nvPr/>
        </p:nvPicPr>
        <p:blipFill>
          <a:blip r:embed="rId9">
            <a:alphaModFix amt="79000"/>
          </a:blip>
          <a:stretch>
            <a:fillRect/>
          </a:stretch>
        </p:blipFill>
        <p:spPr>
          <a:xfrm flipH="1">
            <a:off x="5903156" y="-2189485"/>
            <a:ext cx="350646" cy="447575"/>
          </a:xfrm>
          <a:prstGeom prst="rect">
            <a:avLst/>
          </a:prstGeom>
          <a:noFill/>
          <a:ln>
            <a:noFill/>
          </a:ln>
        </p:spPr>
      </p:pic>
      <p:sp>
        <p:nvSpPr>
          <p:cNvPr id="424" name="Google Shape;424;p43"/>
          <p:cNvSpPr txBox="1"/>
          <p:nvPr/>
        </p:nvSpPr>
        <p:spPr>
          <a:xfrm>
            <a:off x="5423113" y="-1723987"/>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SIM Card</a:t>
            </a:r>
            <a:endParaRPr b="1" sz="300">
              <a:solidFill>
                <a:srgbClr val="D88600"/>
              </a:solidFill>
            </a:endParaRPr>
          </a:p>
        </p:txBody>
      </p:sp>
      <p:sp>
        <p:nvSpPr>
          <p:cNvPr id="425" name="Google Shape;425;p43"/>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grpSp>
        <p:nvGrpSpPr>
          <p:cNvPr id="426" name="Google Shape;426;p43"/>
          <p:cNvGrpSpPr/>
          <p:nvPr/>
        </p:nvGrpSpPr>
        <p:grpSpPr>
          <a:xfrm>
            <a:off x="4940025" y="1545005"/>
            <a:ext cx="336298" cy="312626"/>
            <a:chOff x="267889" y="765464"/>
            <a:chExt cx="376341" cy="352811"/>
          </a:xfrm>
        </p:grpSpPr>
        <p:sp>
          <p:nvSpPr>
            <p:cNvPr id="427" name="Google Shape;427;p43"/>
            <p:cNvSpPr/>
            <p:nvPr/>
          </p:nvSpPr>
          <p:spPr>
            <a:xfrm>
              <a:off x="286710" y="779575"/>
              <a:ext cx="338700" cy="338700"/>
            </a:xfrm>
            <a:prstGeom prst="ellipse">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28" name="Google Shape;428;p43"/>
            <p:cNvPicPr preferRelativeResize="0"/>
            <p:nvPr/>
          </p:nvPicPr>
          <p:blipFill>
            <a:blip r:embed="rId10">
              <a:alphaModFix/>
            </a:blip>
            <a:stretch>
              <a:fillRect/>
            </a:stretch>
          </p:blipFill>
          <p:spPr>
            <a:xfrm>
              <a:off x="267889" y="765464"/>
              <a:ext cx="376341" cy="338700"/>
            </a:xfrm>
            <a:prstGeom prst="rect">
              <a:avLst/>
            </a:prstGeom>
            <a:noFill/>
            <a:ln>
              <a:noFill/>
            </a:ln>
          </p:spPr>
        </p:pic>
      </p:grpSp>
      <p:grpSp>
        <p:nvGrpSpPr>
          <p:cNvPr id="429" name="Google Shape;429;p43"/>
          <p:cNvGrpSpPr/>
          <p:nvPr/>
        </p:nvGrpSpPr>
        <p:grpSpPr>
          <a:xfrm>
            <a:off x="4312082" y="1550326"/>
            <a:ext cx="335750" cy="312715"/>
            <a:chOff x="2919428" y="1501479"/>
            <a:chExt cx="402336" cy="374688"/>
          </a:xfrm>
        </p:grpSpPr>
        <p:sp>
          <p:nvSpPr>
            <p:cNvPr id="430" name="Google Shape;430;p43"/>
            <p:cNvSpPr/>
            <p:nvPr/>
          </p:nvSpPr>
          <p:spPr>
            <a:xfrm>
              <a:off x="2944484" y="1516467"/>
              <a:ext cx="362700" cy="359700"/>
            </a:xfrm>
            <a:prstGeom prst="ellipse">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31" name="Google Shape;431;p43"/>
            <p:cNvPicPr preferRelativeResize="0"/>
            <p:nvPr/>
          </p:nvPicPr>
          <p:blipFill>
            <a:blip r:embed="rId11">
              <a:alphaModFix/>
            </a:blip>
            <a:stretch>
              <a:fillRect/>
            </a:stretch>
          </p:blipFill>
          <p:spPr>
            <a:xfrm>
              <a:off x="2919428" y="1501479"/>
              <a:ext cx="402336" cy="362102"/>
            </a:xfrm>
            <a:prstGeom prst="rect">
              <a:avLst/>
            </a:prstGeom>
            <a:noFill/>
            <a:ln>
              <a:noFill/>
            </a:ln>
          </p:spPr>
        </p:pic>
      </p:grpSp>
      <p:grpSp>
        <p:nvGrpSpPr>
          <p:cNvPr id="432" name="Google Shape;432;p43"/>
          <p:cNvGrpSpPr/>
          <p:nvPr/>
        </p:nvGrpSpPr>
        <p:grpSpPr>
          <a:xfrm>
            <a:off x="4630229" y="1562846"/>
            <a:ext cx="335750" cy="305358"/>
            <a:chOff x="7034511" y="1745067"/>
            <a:chExt cx="402336" cy="365873"/>
          </a:xfrm>
        </p:grpSpPr>
        <p:sp>
          <p:nvSpPr>
            <p:cNvPr id="433" name="Google Shape;433;p43"/>
            <p:cNvSpPr/>
            <p:nvPr/>
          </p:nvSpPr>
          <p:spPr>
            <a:xfrm>
              <a:off x="7059284" y="1745067"/>
              <a:ext cx="362700" cy="359700"/>
            </a:xfrm>
            <a:prstGeom prst="ellipse">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34" name="Google Shape;434;p43"/>
            <p:cNvPicPr preferRelativeResize="0"/>
            <p:nvPr/>
          </p:nvPicPr>
          <p:blipFill>
            <a:blip r:embed="rId12">
              <a:alphaModFix/>
            </a:blip>
            <a:stretch>
              <a:fillRect/>
            </a:stretch>
          </p:blipFill>
          <p:spPr>
            <a:xfrm>
              <a:off x="7034511" y="1748838"/>
              <a:ext cx="402336" cy="362102"/>
            </a:xfrm>
            <a:prstGeom prst="rect">
              <a:avLst/>
            </a:prstGeom>
            <a:noFill/>
            <a:ln>
              <a:noFill/>
            </a:ln>
          </p:spPr>
        </p:pic>
      </p:grpSp>
      <p:grpSp>
        <p:nvGrpSpPr>
          <p:cNvPr id="435" name="Google Shape;435;p43"/>
          <p:cNvGrpSpPr/>
          <p:nvPr/>
        </p:nvGrpSpPr>
        <p:grpSpPr>
          <a:xfrm>
            <a:off x="7623325" y="898040"/>
            <a:ext cx="484630" cy="571860"/>
            <a:chOff x="1405499" y="1654707"/>
            <a:chExt cx="345350" cy="413134"/>
          </a:xfrm>
        </p:grpSpPr>
        <p:pic>
          <p:nvPicPr>
            <p:cNvPr id="436" name="Google Shape;436;p43"/>
            <p:cNvPicPr preferRelativeResize="0"/>
            <p:nvPr/>
          </p:nvPicPr>
          <p:blipFill>
            <a:blip r:embed="rId13">
              <a:alphaModFix/>
            </a:blip>
            <a:stretch>
              <a:fillRect/>
            </a:stretch>
          </p:blipFill>
          <p:spPr>
            <a:xfrm>
              <a:off x="1405499" y="1654707"/>
              <a:ext cx="345350" cy="413134"/>
            </a:xfrm>
            <a:prstGeom prst="rect">
              <a:avLst/>
            </a:prstGeom>
            <a:noFill/>
            <a:ln>
              <a:noFill/>
            </a:ln>
          </p:spPr>
        </p:pic>
        <p:pic>
          <p:nvPicPr>
            <p:cNvPr id="437" name="Google Shape;437;p43"/>
            <p:cNvPicPr preferRelativeResize="0"/>
            <p:nvPr/>
          </p:nvPicPr>
          <p:blipFill>
            <a:blip r:embed="rId14">
              <a:alphaModFix/>
            </a:blip>
            <a:stretch>
              <a:fillRect/>
            </a:stretch>
          </p:blipFill>
          <p:spPr>
            <a:xfrm>
              <a:off x="1468303" y="1823961"/>
              <a:ext cx="219746" cy="196513"/>
            </a:xfrm>
            <a:prstGeom prst="rect">
              <a:avLst/>
            </a:prstGeom>
            <a:noFill/>
            <a:ln>
              <a:noFill/>
            </a:ln>
          </p:spPr>
        </p:pic>
      </p:grpSp>
      <p:grpSp>
        <p:nvGrpSpPr>
          <p:cNvPr id="438" name="Google Shape;438;p43"/>
          <p:cNvGrpSpPr/>
          <p:nvPr/>
        </p:nvGrpSpPr>
        <p:grpSpPr>
          <a:xfrm>
            <a:off x="7134367" y="891496"/>
            <a:ext cx="488947" cy="584957"/>
            <a:chOff x="893249" y="1394095"/>
            <a:chExt cx="345350" cy="413134"/>
          </a:xfrm>
        </p:grpSpPr>
        <p:pic>
          <p:nvPicPr>
            <p:cNvPr id="439" name="Google Shape;439;p43"/>
            <p:cNvPicPr preferRelativeResize="0"/>
            <p:nvPr/>
          </p:nvPicPr>
          <p:blipFill>
            <a:blip r:embed="rId13">
              <a:alphaModFix/>
            </a:blip>
            <a:stretch>
              <a:fillRect/>
            </a:stretch>
          </p:blipFill>
          <p:spPr>
            <a:xfrm>
              <a:off x="893249" y="1394095"/>
              <a:ext cx="345350" cy="413134"/>
            </a:xfrm>
            <a:prstGeom prst="rect">
              <a:avLst/>
            </a:prstGeom>
            <a:noFill/>
            <a:ln>
              <a:noFill/>
            </a:ln>
          </p:spPr>
        </p:pic>
        <p:pic>
          <p:nvPicPr>
            <p:cNvPr id="440" name="Google Shape;440;p43"/>
            <p:cNvPicPr preferRelativeResize="0"/>
            <p:nvPr/>
          </p:nvPicPr>
          <p:blipFill>
            <a:blip r:embed="rId15">
              <a:alphaModFix/>
            </a:blip>
            <a:stretch>
              <a:fillRect/>
            </a:stretch>
          </p:blipFill>
          <p:spPr>
            <a:xfrm>
              <a:off x="976900" y="1553741"/>
              <a:ext cx="178050" cy="197084"/>
            </a:xfrm>
            <a:prstGeom prst="rect">
              <a:avLst/>
            </a:prstGeom>
            <a:noFill/>
            <a:ln>
              <a:noFill/>
            </a:ln>
          </p:spPr>
        </p:pic>
      </p:grpSp>
      <p:cxnSp>
        <p:nvCxnSpPr>
          <p:cNvPr id="441" name="Google Shape;441;p43"/>
          <p:cNvCxnSpPr/>
          <p:nvPr/>
        </p:nvCxnSpPr>
        <p:spPr>
          <a:xfrm>
            <a:off x="7378852" y="1515598"/>
            <a:ext cx="0" cy="525600"/>
          </a:xfrm>
          <a:prstGeom prst="straightConnector1">
            <a:avLst/>
          </a:prstGeom>
          <a:noFill/>
          <a:ln cap="flat" cmpd="sng" w="19050">
            <a:solidFill>
              <a:srgbClr val="D9D9D9"/>
            </a:solidFill>
            <a:prstDash val="solid"/>
            <a:round/>
            <a:headEnd len="med" w="med" type="none"/>
            <a:tailEnd len="med" w="med" type="triangle"/>
          </a:ln>
        </p:spPr>
      </p:cxnSp>
      <p:cxnSp>
        <p:nvCxnSpPr>
          <p:cNvPr id="442" name="Google Shape;442;p43"/>
          <p:cNvCxnSpPr/>
          <p:nvPr/>
        </p:nvCxnSpPr>
        <p:spPr>
          <a:xfrm>
            <a:off x="7865639" y="1515598"/>
            <a:ext cx="0" cy="525600"/>
          </a:xfrm>
          <a:prstGeom prst="straightConnector1">
            <a:avLst/>
          </a:prstGeom>
          <a:noFill/>
          <a:ln cap="flat" cmpd="sng" w="19050">
            <a:solidFill>
              <a:srgbClr val="D9D9D9"/>
            </a:solidFill>
            <a:prstDash val="solid"/>
            <a:round/>
            <a:headEnd len="med" w="med" type="none"/>
            <a:tailEnd len="med" w="med" type="triangle"/>
          </a:ln>
        </p:spPr>
      </p:cxnSp>
      <p:grpSp>
        <p:nvGrpSpPr>
          <p:cNvPr id="443" name="Google Shape;443;p43"/>
          <p:cNvGrpSpPr/>
          <p:nvPr/>
        </p:nvGrpSpPr>
        <p:grpSpPr>
          <a:xfrm>
            <a:off x="211899" y="3723725"/>
            <a:ext cx="5691244" cy="1277400"/>
            <a:chOff x="211899" y="3723725"/>
            <a:chExt cx="5691244" cy="1277400"/>
          </a:xfrm>
        </p:grpSpPr>
        <p:grpSp>
          <p:nvGrpSpPr>
            <p:cNvPr id="444" name="Google Shape;444;p43"/>
            <p:cNvGrpSpPr/>
            <p:nvPr/>
          </p:nvGrpSpPr>
          <p:grpSpPr>
            <a:xfrm>
              <a:off x="211899" y="3723725"/>
              <a:ext cx="5691244" cy="897597"/>
              <a:chOff x="187849" y="4009450"/>
              <a:chExt cx="5691244" cy="897597"/>
            </a:xfrm>
          </p:grpSpPr>
          <p:grpSp>
            <p:nvGrpSpPr>
              <p:cNvPr id="445" name="Google Shape;445;p43"/>
              <p:cNvGrpSpPr/>
              <p:nvPr/>
            </p:nvGrpSpPr>
            <p:grpSpPr>
              <a:xfrm>
                <a:off x="187849" y="4009450"/>
                <a:ext cx="5691244" cy="897597"/>
                <a:chOff x="43924" y="3862625"/>
                <a:chExt cx="5691244" cy="897597"/>
              </a:xfrm>
            </p:grpSpPr>
            <p:pic>
              <p:nvPicPr>
                <p:cNvPr id="446" name="Google Shape;446;p43"/>
                <p:cNvPicPr preferRelativeResize="0"/>
                <p:nvPr/>
              </p:nvPicPr>
              <p:blipFill>
                <a:blip r:embed="rId16">
                  <a:alphaModFix/>
                </a:blip>
                <a:stretch>
                  <a:fillRect/>
                </a:stretch>
              </p:blipFill>
              <p:spPr>
                <a:xfrm>
                  <a:off x="43924" y="3862625"/>
                  <a:ext cx="5691244" cy="897597"/>
                </a:xfrm>
                <a:prstGeom prst="rect">
                  <a:avLst/>
                </a:prstGeom>
                <a:noFill/>
                <a:ln>
                  <a:noFill/>
                </a:ln>
              </p:spPr>
            </p:pic>
            <p:sp>
              <p:nvSpPr>
                <p:cNvPr id="447" name="Google Shape;447;p43"/>
                <p:cNvSpPr/>
                <p:nvPr/>
              </p:nvSpPr>
              <p:spPr>
                <a:xfrm>
                  <a:off x="3430825" y="4067526"/>
                  <a:ext cx="1807500" cy="5256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rPr>
                    <a:t>    8</a:t>
                  </a:r>
                  <a:endParaRPr b="1">
                    <a:solidFill>
                      <a:schemeClr val="lt1"/>
                    </a:solidFill>
                  </a:endParaRPr>
                </a:p>
              </p:txBody>
            </p:sp>
          </p:grpSp>
          <p:sp>
            <p:nvSpPr>
              <p:cNvPr id="448" name="Google Shape;448;p43"/>
              <p:cNvSpPr/>
              <p:nvPr/>
            </p:nvSpPr>
            <p:spPr>
              <a:xfrm>
                <a:off x="3551450" y="4229613"/>
                <a:ext cx="771300" cy="571800"/>
              </a:xfrm>
              <a:prstGeom prst="roundRect">
                <a:avLst>
                  <a:gd fmla="val 16667" name="adj"/>
                </a:avLst>
              </a:prstGeom>
              <a:solidFill>
                <a:srgbClr val="FFB81C">
                  <a:alpha val="620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rPr>
                  <a:t>    </a:t>
                </a:r>
                <a:endParaRPr b="1">
                  <a:solidFill>
                    <a:schemeClr val="lt1"/>
                  </a:solidFill>
                </a:endParaRPr>
              </a:p>
            </p:txBody>
          </p:sp>
          <p:sp>
            <p:nvSpPr>
              <p:cNvPr id="449" name="Google Shape;449;p43"/>
              <p:cNvSpPr/>
              <p:nvPr/>
            </p:nvSpPr>
            <p:spPr>
              <a:xfrm>
                <a:off x="4498025" y="4229613"/>
                <a:ext cx="771300" cy="571800"/>
              </a:xfrm>
              <a:prstGeom prst="roundRect">
                <a:avLst>
                  <a:gd fmla="val 16667" name="adj"/>
                </a:avLst>
              </a:prstGeom>
              <a:solidFill>
                <a:srgbClr val="FFB81C">
                  <a:alpha val="620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rPr>
                  <a:t>    </a:t>
                </a:r>
                <a:endParaRPr b="1">
                  <a:solidFill>
                    <a:schemeClr val="lt1"/>
                  </a:solidFill>
                </a:endParaRPr>
              </a:p>
            </p:txBody>
          </p:sp>
        </p:grpSp>
        <p:sp>
          <p:nvSpPr>
            <p:cNvPr id="450" name="Google Shape;450;p43"/>
            <p:cNvSpPr/>
            <p:nvPr/>
          </p:nvSpPr>
          <p:spPr>
            <a:xfrm>
              <a:off x="3528250" y="4690625"/>
              <a:ext cx="881100" cy="310500"/>
            </a:xfrm>
            <a:prstGeom prst="roundRect">
              <a:avLst>
                <a:gd fmla="val 50000" name="adj"/>
              </a:avLst>
            </a:prstGeom>
            <a:solidFill>
              <a:schemeClr val="lt2"/>
            </a:solidFill>
            <a:ln>
              <a:noFill/>
            </a:ln>
          </p:spPr>
          <p:txBody>
            <a:bodyPr anchorCtr="0" anchor="ctr" bIns="45700" lIns="45700" spcFirstLastPara="1" rIns="45700" wrap="square" tIns="45700">
              <a:noAutofit/>
            </a:bodyPr>
            <a:lstStyle/>
            <a:p>
              <a:pPr indent="0" lvl="0" marL="0" rtl="0" algn="ctr">
                <a:spcBef>
                  <a:spcPts val="0"/>
                </a:spcBef>
                <a:spcAft>
                  <a:spcPts val="0"/>
                </a:spcAft>
                <a:buNone/>
              </a:pPr>
              <a:r>
                <a:rPr b="1" lang="en" sz="1100">
                  <a:solidFill>
                    <a:schemeClr val="dk1"/>
                  </a:solidFill>
                </a:rPr>
                <a:t>Modem A</a:t>
              </a:r>
              <a:endParaRPr b="1" sz="1100">
                <a:solidFill>
                  <a:schemeClr val="dk1"/>
                </a:solidFill>
              </a:endParaRPr>
            </a:p>
          </p:txBody>
        </p:sp>
        <p:sp>
          <p:nvSpPr>
            <p:cNvPr id="451" name="Google Shape;451;p43"/>
            <p:cNvSpPr/>
            <p:nvPr/>
          </p:nvSpPr>
          <p:spPr>
            <a:xfrm>
              <a:off x="4475350" y="4690625"/>
              <a:ext cx="881100" cy="310500"/>
            </a:xfrm>
            <a:prstGeom prst="roundRect">
              <a:avLst>
                <a:gd fmla="val 50000" name="adj"/>
              </a:avLst>
            </a:prstGeom>
            <a:solidFill>
              <a:schemeClr val="lt2"/>
            </a:solidFill>
            <a:ln>
              <a:noFill/>
            </a:ln>
          </p:spPr>
          <p:txBody>
            <a:bodyPr anchorCtr="0" anchor="ctr" bIns="45700" lIns="45700" spcFirstLastPara="1" rIns="45700" wrap="square" tIns="45700">
              <a:noAutofit/>
            </a:bodyPr>
            <a:lstStyle/>
            <a:p>
              <a:pPr indent="0" lvl="0" marL="0" rtl="0" algn="ctr">
                <a:spcBef>
                  <a:spcPts val="0"/>
                </a:spcBef>
                <a:spcAft>
                  <a:spcPts val="0"/>
                </a:spcAft>
                <a:buNone/>
              </a:pPr>
              <a:r>
                <a:rPr b="1" lang="en" sz="1100">
                  <a:solidFill>
                    <a:schemeClr val="dk1"/>
                  </a:solidFill>
                </a:rPr>
                <a:t>Modem B</a:t>
              </a:r>
              <a:endParaRPr b="1" sz="1100">
                <a:solidFill>
                  <a:schemeClr val="dk1"/>
                </a:solidFill>
              </a:endParaRPr>
            </a:p>
          </p:txBody>
        </p:sp>
      </p:grpSp>
      <p:grpSp>
        <p:nvGrpSpPr>
          <p:cNvPr id="452" name="Google Shape;452;p43"/>
          <p:cNvGrpSpPr/>
          <p:nvPr/>
        </p:nvGrpSpPr>
        <p:grpSpPr>
          <a:xfrm>
            <a:off x="3773607" y="4015807"/>
            <a:ext cx="345337" cy="413135"/>
            <a:chOff x="623970" y="815546"/>
            <a:chExt cx="1183878" cy="1416300"/>
          </a:xfrm>
        </p:grpSpPr>
        <p:pic>
          <p:nvPicPr>
            <p:cNvPr id="453" name="Google Shape;453;p43"/>
            <p:cNvPicPr preferRelativeResize="0"/>
            <p:nvPr/>
          </p:nvPicPr>
          <p:blipFill>
            <a:blip r:embed="rId17">
              <a:alphaModFix/>
            </a:blip>
            <a:stretch>
              <a:fillRect/>
            </a:stretch>
          </p:blipFill>
          <p:spPr>
            <a:xfrm>
              <a:off x="623970" y="815546"/>
              <a:ext cx="1183878" cy="1416300"/>
            </a:xfrm>
            <a:prstGeom prst="rect">
              <a:avLst/>
            </a:prstGeom>
            <a:noFill/>
            <a:ln>
              <a:noFill/>
            </a:ln>
          </p:spPr>
        </p:pic>
        <p:pic>
          <p:nvPicPr>
            <p:cNvPr id="454" name="Google Shape;454;p43"/>
            <p:cNvPicPr preferRelativeResize="0"/>
            <p:nvPr/>
          </p:nvPicPr>
          <p:blipFill>
            <a:blip r:embed="rId18">
              <a:alphaModFix/>
            </a:blip>
            <a:stretch>
              <a:fillRect/>
            </a:stretch>
          </p:blipFill>
          <p:spPr>
            <a:xfrm>
              <a:off x="866848" y="1406675"/>
              <a:ext cx="713982" cy="652150"/>
            </a:xfrm>
            <a:prstGeom prst="rect">
              <a:avLst/>
            </a:prstGeom>
            <a:noFill/>
            <a:ln>
              <a:noFill/>
            </a:ln>
          </p:spPr>
        </p:pic>
      </p:grpSp>
      <p:grpSp>
        <p:nvGrpSpPr>
          <p:cNvPr id="455" name="Google Shape;455;p43"/>
          <p:cNvGrpSpPr/>
          <p:nvPr/>
        </p:nvGrpSpPr>
        <p:grpSpPr>
          <a:xfrm>
            <a:off x="1608388" y="1545000"/>
            <a:ext cx="4875123" cy="1485750"/>
            <a:chOff x="1906725" y="1111925"/>
            <a:chExt cx="2802600" cy="1485750"/>
          </a:xfrm>
        </p:grpSpPr>
        <p:sp>
          <p:nvSpPr>
            <p:cNvPr id="456" name="Google Shape;456;p43"/>
            <p:cNvSpPr txBox="1"/>
            <p:nvPr/>
          </p:nvSpPr>
          <p:spPr>
            <a:xfrm>
              <a:off x="1906725" y="1111925"/>
              <a:ext cx="2802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300">
                  <a:solidFill>
                    <a:srgbClr val="FFB81C"/>
                  </a:solidFill>
                </a:rPr>
                <a:t>★</a:t>
              </a:r>
              <a:r>
                <a:rPr b="1" lang="en" sz="1300">
                  <a:solidFill>
                    <a:schemeClr val="dk1"/>
                  </a:solidFill>
                </a:rPr>
                <a:t> Establish Internet Connection</a:t>
              </a:r>
              <a:endParaRPr b="1" sz="700"/>
            </a:p>
          </p:txBody>
        </p:sp>
        <p:sp>
          <p:nvSpPr>
            <p:cNvPr id="457" name="Google Shape;457;p43"/>
            <p:cNvSpPr txBox="1"/>
            <p:nvPr/>
          </p:nvSpPr>
          <p:spPr>
            <a:xfrm>
              <a:off x="1906725" y="1489475"/>
              <a:ext cx="26652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A WAN connection that the FS device can use to reach the FusionSIM Controller. Can be landline, cellular, starlink …….</a:t>
              </a:r>
              <a:endParaRPr sz="1200"/>
            </a:p>
            <a:p>
              <a:pPr indent="0" lvl="0" marL="0" rtl="0" algn="l">
                <a:spcBef>
                  <a:spcPts val="0"/>
                </a:spcBef>
                <a:spcAft>
                  <a:spcPts val="0"/>
                </a:spcAft>
                <a:buNone/>
              </a:pPr>
              <a:r>
                <a:rPr lang="en" sz="1200"/>
                <a:t> </a:t>
              </a:r>
              <a:endParaRPr sz="1200"/>
            </a:p>
            <a:p>
              <a:pPr indent="0" lvl="0" marL="0" rtl="0" algn="l">
                <a:spcBef>
                  <a:spcPts val="0"/>
                </a:spcBef>
                <a:spcAft>
                  <a:spcPts val="0"/>
                </a:spcAft>
                <a:buNone/>
              </a:pPr>
              <a:r>
                <a:t/>
              </a:r>
              <a:endParaRPr b="1" sz="1200"/>
            </a:p>
            <a:p>
              <a:pPr indent="0" lvl="0" marL="0" rtl="0" algn="l">
                <a:spcBef>
                  <a:spcPts val="0"/>
                </a:spcBef>
                <a:spcAft>
                  <a:spcPts val="0"/>
                </a:spcAft>
                <a:buNone/>
              </a:pPr>
              <a:r>
                <a:t/>
              </a:r>
              <a:endParaRPr b="1" sz="1200"/>
            </a:p>
          </p:txBody>
        </p:sp>
      </p:grpSp>
      <p:grpSp>
        <p:nvGrpSpPr>
          <p:cNvPr id="458" name="Google Shape;458;p43"/>
          <p:cNvGrpSpPr/>
          <p:nvPr/>
        </p:nvGrpSpPr>
        <p:grpSpPr>
          <a:xfrm>
            <a:off x="273572" y="1385239"/>
            <a:ext cx="1334757" cy="1334757"/>
            <a:chOff x="2285250" y="660800"/>
            <a:chExt cx="1770000" cy="1770000"/>
          </a:xfrm>
        </p:grpSpPr>
        <p:sp>
          <p:nvSpPr>
            <p:cNvPr id="459" name="Google Shape;459;p43"/>
            <p:cNvSpPr/>
            <p:nvPr/>
          </p:nvSpPr>
          <p:spPr>
            <a:xfrm>
              <a:off x="2285250" y="660800"/>
              <a:ext cx="1770000" cy="1770000"/>
            </a:xfrm>
            <a:prstGeom prst="ellipse">
              <a:avLst/>
            </a:prstGeom>
            <a:solidFill>
              <a:srgbClr val="EEEE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60" name="Google Shape;460;p43"/>
            <p:cNvGrpSpPr/>
            <p:nvPr/>
          </p:nvGrpSpPr>
          <p:grpSpPr>
            <a:xfrm>
              <a:off x="2354741" y="731228"/>
              <a:ext cx="1631018" cy="1629145"/>
              <a:chOff x="1146901" y="2278050"/>
              <a:chExt cx="2146642" cy="2144175"/>
            </a:xfrm>
          </p:grpSpPr>
          <p:pic>
            <p:nvPicPr>
              <p:cNvPr id="461" name="Google Shape;461;p43"/>
              <p:cNvPicPr preferRelativeResize="0"/>
              <p:nvPr/>
            </p:nvPicPr>
            <p:blipFill>
              <a:blip r:embed="rId19">
                <a:alphaModFix/>
              </a:blip>
              <a:stretch>
                <a:fillRect/>
              </a:stretch>
            </p:blipFill>
            <p:spPr>
              <a:xfrm>
                <a:off x="1146901" y="2278050"/>
                <a:ext cx="2146642" cy="2144175"/>
              </a:xfrm>
              <a:prstGeom prst="rect">
                <a:avLst/>
              </a:prstGeom>
              <a:noFill/>
              <a:ln>
                <a:noFill/>
              </a:ln>
            </p:spPr>
          </p:pic>
          <p:grpSp>
            <p:nvGrpSpPr>
              <p:cNvPr id="462" name="Google Shape;462;p43"/>
              <p:cNvGrpSpPr/>
              <p:nvPr/>
            </p:nvGrpSpPr>
            <p:grpSpPr>
              <a:xfrm>
                <a:off x="2147236" y="3128171"/>
                <a:ext cx="544101" cy="354013"/>
                <a:chOff x="2533106" y="3135574"/>
                <a:chExt cx="1098307" cy="714600"/>
              </a:xfrm>
            </p:grpSpPr>
            <p:pic>
              <p:nvPicPr>
                <p:cNvPr id="463" name="Google Shape;463;p43"/>
                <p:cNvPicPr preferRelativeResize="0"/>
                <p:nvPr/>
              </p:nvPicPr>
              <p:blipFill>
                <a:blip r:embed="rId9">
                  <a:alphaModFix/>
                </a:blip>
                <a:stretch>
                  <a:fillRect/>
                </a:stretch>
              </p:blipFill>
              <p:spPr>
                <a:xfrm flipH="1" rot="5400000">
                  <a:off x="3223120" y="3265426"/>
                  <a:ext cx="358806" cy="457780"/>
                </a:xfrm>
                <a:prstGeom prst="rect">
                  <a:avLst/>
                </a:prstGeom>
                <a:noFill/>
                <a:ln>
                  <a:noFill/>
                </a:ln>
              </p:spPr>
            </p:pic>
            <p:pic>
              <p:nvPicPr>
                <p:cNvPr id="464" name="Google Shape;464;p43"/>
                <p:cNvPicPr preferRelativeResize="0"/>
                <p:nvPr/>
              </p:nvPicPr>
              <p:blipFill>
                <a:blip r:embed="rId20">
                  <a:alphaModFix/>
                </a:blip>
                <a:stretch>
                  <a:fillRect/>
                </a:stretch>
              </p:blipFill>
              <p:spPr>
                <a:xfrm flipH="1" rot="5400000">
                  <a:off x="2587265" y="3265426"/>
                  <a:ext cx="349462" cy="457780"/>
                </a:xfrm>
                <a:prstGeom prst="rect">
                  <a:avLst/>
                </a:prstGeom>
                <a:noFill/>
                <a:ln>
                  <a:noFill/>
                </a:ln>
              </p:spPr>
            </p:pic>
            <p:pic>
              <p:nvPicPr>
                <p:cNvPr id="465" name="Google Shape;465;p43"/>
                <p:cNvPicPr preferRelativeResize="0"/>
                <p:nvPr/>
              </p:nvPicPr>
              <p:blipFill>
                <a:blip r:embed="rId21">
                  <a:alphaModFix/>
                </a:blip>
                <a:stretch>
                  <a:fillRect/>
                </a:stretch>
              </p:blipFill>
              <p:spPr>
                <a:xfrm>
                  <a:off x="2788648" y="3135574"/>
                  <a:ext cx="588749" cy="265868"/>
                </a:xfrm>
                <a:prstGeom prst="rect">
                  <a:avLst/>
                </a:prstGeom>
                <a:noFill/>
                <a:ln>
                  <a:noFill/>
                </a:ln>
              </p:spPr>
            </p:pic>
            <p:pic>
              <p:nvPicPr>
                <p:cNvPr id="466" name="Google Shape;466;p43"/>
                <p:cNvPicPr preferRelativeResize="0"/>
                <p:nvPr/>
              </p:nvPicPr>
              <p:blipFill>
                <a:blip r:embed="rId21">
                  <a:alphaModFix/>
                </a:blip>
                <a:stretch>
                  <a:fillRect/>
                </a:stretch>
              </p:blipFill>
              <p:spPr>
                <a:xfrm rot="10800000">
                  <a:off x="2788648" y="3584306"/>
                  <a:ext cx="588749" cy="265868"/>
                </a:xfrm>
                <a:prstGeom prst="rect">
                  <a:avLst/>
                </a:prstGeom>
                <a:noFill/>
                <a:ln>
                  <a:noFill/>
                </a:ln>
              </p:spPr>
            </p:pic>
          </p:grpSp>
        </p:grpSp>
      </p:grpSp>
      <p:grpSp>
        <p:nvGrpSpPr>
          <p:cNvPr id="467" name="Google Shape;467;p43"/>
          <p:cNvGrpSpPr/>
          <p:nvPr/>
        </p:nvGrpSpPr>
        <p:grpSpPr>
          <a:xfrm>
            <a:off x="8107950" y="898040"/>
            <a:ext cx="484630" cy="571860"/>
            <a:chOff x="1405499" y="1654707"/>
            <a:chExt cx="345350" cy="413134"/>
          </a:xfrm>
        </p:grpSpPr>
        <p:pic>
          <p:nvPicPr>
            <p:cNvPr id="468" name="Google Shape;468;p43"/>
            <p:cNvPicPr preferRelativeResize="0"/>
            <p:nvPr/>
          </p:nvPicPr>
          <p:blipFill>
            <a:blip r:embed="rId13">
              <a:alphaModFix/>
            </a:blip>
            <a:stretch>
              <a:fillRect/>
            </a:stretch>
          </p:blipFill>
          <p:spPr>
            <a:xfrm>
              <a:off x="1405499" y="1654707"/>
              <a:ext cx="345350" cy="413134"/>
            </a:xfrm>
            <a:prstGeom prst="rect">
              <a:avLst/>
            </a:prstGeom>
            <a:noFill/>
            <a:ln>
              <a:noFill/>
            </a:ln>
          </p:spPr>
        </p:pic>
        <p:pic>
          <p:nvPicPr>
            <p:cNvPr id="469" name="Google Shape;469;p43"/>
            <p:cNvPicPr preferRelativeResize="0"/>
            <p:nvPr/>
          </p:nvPicPr>
          <p:blipFill>
            <a:blip r:embed="rId14">
              <a:alphaModFix/>
            </a:blip>
            <a:stretch>
              <a:fillRect/>
            </a:stretch>
          </p:blipFill>
          <p:spPr>
            <a:xfrm>
              <a:off x="1468303" y="1823961"/>
              <a:ext cx="219746" cy="196513"/>
            </a:xfrm>
            <a:prstGeom prst="rect">
              <a:avLst/>
            </a:prstGeom>
            <a:noFill/>
            <a:ln>
              <a:noFill/>
            </a:ln>
          </p:spPr>
        </p:pic>
      </p:grpSp>
      <p:cxnSp>
        <p:nvCxnSpPr>
          <p:cNvPr id="470" name="Google Shape;470;p43"/>
          <p:cNvCxnSpPr/>
          <p:nvPr/>
        </p:nvCxnSpPr>
        <p:spPr>
          <a:xfrm>
            <a:off x="8350264" y="1515598"/>
            <a:ext cx="0" cy="525600"/>
          </a:xfrm>
          <a:prstGeom prst="straightConnector1">
            <a:avLst/>
          </a:prstGeom>
          <a:noFill/>
          <a:ln cap="flat" cmpd="sng" w="19050">
            <a:solidFill>
              <a:srgbClr val="D9D9D9"/>
            </a:solidFill>
            <a:prstDash val="solid"/>
            <a:round/>
            <a:headEnd len="med" w="med" type="none"/>
            <a:tailEnd len="med" w="med" type="triangle"/>
          </a:ln>
        </p:spPr>
      </p:cxn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 name="Shape 474"/>
        <p:cNvGrpSpPr/>
        <p:nvPr/>
      </p:nvGrpSpPr>
      <p:grpSpPr>
        <a:xfrm>
          <a:off x="0" y="0"/>
          <a:ext cx="0" cy="0"/>
          <a:chOff x="0" y="0"/>
          <a:chExt cx="0" cy="0"/>
        </a:xfrm>
      </p:grpSpPr>
      <p:sp>
        <p:nvSpPr>
          <p:cNvPr id="475" name="Google Shape;475;p44"/>
          <p:cNvSpPr txBox="1"/>
          <p:nvPr/>
        </p:nvSpPr>
        <p:spPr>
          <a:xfrm>
            <a:off x="0" y="0"/>
            <a:ext cx="9144000" cy="554100"/>
          </a:xfrm>
          <a:prstGeom prst="rect">
            <a:avLst/>
          </a:prstGeom>
          <a:solidFill>
            <a:schemeClr val="dk1"/>
          </a:solidFill>
          <a:ln>
            <a:noFill/>
          </a:ln>
        </p:spPr>
        <p:txBody>
          <a:bodyPr anchorCtr="0" anchor="t" bIns="91425" lIns="91425" spcFirstLastPara="1" rIns="91425" wrap="square" tIns="91425">
            <a:spAutoFit/>
          </a:bodyPr>
          <a:lstStyle/>
          <a:p>
            <a:pPr indent="0" lvl="0" marL="0" marR="0" rtl="0" algn="ctr">
              <a:spcBef>
                <a:spcPts val="0"/>
              </a:spcBef>
              <a:spcAft>
                <a:spcPts val="0"/>
              </a:spcAft>
              <a:buNone/>
            </a:pPr>
            <a:r>
              <a:rPr b="1" lang="en" sz="2400">
                <a:solidFill>
                  <a:srgbClr val="FFB81C"/>
                </a:solidFill>
                <a:latin typeface="Roboto"/>
                <a:ea typeface="Roboto"/>
                <a:cs typeface="Roboto"/>
                <a:sym typeface="Roboto"/>
              </a:rPr>
              <a:t>FusionSIM</a:t>
            </a:r>
            <a:r>
              <a:rPr b="1" lang="en" sz="2400">
                <a:solidFill>
                  <a:schemeClr val="lt1"/>
                </a:solidFill>
                <a:latin typeface="Roboto"/>
                <a:ea typeface="Roboto"/>
                <a:cs typeface="Roboto"/>
                <a:sym typeface="Roboto"/>
              </a:rPr>
              <a:t> Mechanism (Dual-Cellular Router)</a:t>
            </a:r>
            <a:endParaRPr b="1" sz="2400">
              <a:solidFill>
                <a:schemeClr val="lt1"/>
              </a:solidFill>
              <a:latin typeface="Roboto"/>
              <a:ea typeface="Roboto"/>
              <a:cs typeface="Roboto"/>
              <a:sym typeface="Roboto"/>
            </a:endParaRPr>
          </a:p>
        </p:txBody>
      </p:sp>
      <p:grpSp>
        <p:nvGrpSpPr>
          <p:cNvPr id="476" name="Google Shape;476;p44"/>
          <p:cNvGrpSpPr/>
          <p:nvPr/>
        </p:nvGrpSpPr>
        <p:grpSpPr>
          <a:xfrm>
            <a:off x="6483574" y="711543"/>
            <a:ext cx="2660429" cy="652519"/>
            <a:chOff x="3867425" y="2686825"/>
            <a:chExt cx="2309200" cy="566275"/>
          </a:xfrm>
        </p:grpSpPr>
        <p:sp>
          <p:nvSpPr>
            <p:cNvPr id="477" name="Google Shape;477;p44"/>
            <p:cNvSpPr/>
            <p:nvPr/>
          </p:nvSpPr>
          <p:spPr>
            <a:xfrm>
              <a:off x="3895725" y="2705100"/>
              <a:ext cx="2280900" cy="525600"/>
            </a:xfrm>
            <a:prstGeom prst="roundRect">
              <a:avLst>
                <a:gd fmla="val 7249"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78" name="Google Shape;478;p44"/>
            <p:cNvPicPr preferRelativeResize="0"/>
            <p:nvPr/>
          </p:nvPicPr>
          <p:blipFill rotWithShape="1">
            <a:blip r:embed="rId3">
              <a:alphaModFix/>
            </a:blip>
            <a:srcRect b="0" l="0" r="47390" t="0"/>
            <a:stretch/>
          </p:blipFill>
          <p:spPr>
            <a:xfrm>
              <a:off x="3867425" y="2686825"/>
              <a:ext cx="2309199" cy="566275"/>
            </a:xfrm>
            <a:prstGeom prst="rect">
              <a:avLst/>
            </a:prstGeom>
            <a:noFill/>
            <a:ln>
              <a:noFill/>
            </a:ln>
          </p:spPr>
        </p:pic>
      </p:grpSp>
      <p:pic>
        <p:nvPicPr>
          <p:cNvPr id="479" name="Google Shape;479;p44"/>
          <p:cNvPicPr preferRelativeResize="0"/>
          <p:nvPr/>
        </p:nvPicPr>
        <p:blipFill>
          <a:blip r:embed="rId4">
            <a:alphaModFix amt="40000"/>
          </a:blip>
          <a:stretch>
            <a:fillRect/>
          </a:stretch>
        </p:blipFill>
        <p:spPr>
          <a:xfrm>
            <a:off x="1601100" y="-3859400"/>
            <a:ext cx="5138012" cy="2967902"/>
          </a:xfrm>
          <a:prstGeom prst="rect">
            <a:avLst/>
          </a:prstGeom>
          <a:noFill/>
          <a:ln>
            <a:noFill/>
          </a:ln>
        </p:spPr>
      </p:pic>
      <p:sp>
        <p:nvSpPr>
          <p:cNvPr id="480" name="Google Shape;480;p44"/>
          <p:cNvSpPr txBox="1"/>
          <p:nvPr/>
        </p:nvSpPr>
        <p:spPr>
          <a:xfrm>
            <a:off x="4412274" y="865041"/>
            <a:ext cx="25305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chemeClr val="dk1"/>
                </a:solidFill>
              </a:rPr>
              <a:t>FusionSIM Platform</a:t>
            </a:r>
            <a:endParaRPr b="1" sz="500"/>
          </a:p>
        </p:txBody>
      </p:sp>
      <p:pic>
        <p:nvPicPr>
          <p:cNvPr id="481" name="Google Shape;481;p44"/>
          <p:cNvPicPr preferRelativeResize="0"/>
          <p:nvPr/>
        </p:nvPicPr>
        <p:blipFill>
          <a:blip r:embed="rId5">
            <a:alphaModFix/>
          </a:blip>
          <a:stretch>
            <a:fillRect/>
          </a:stretch>
        </p:blipFill>
        <p:spPr>
          <a:xfrm>
            <a:off x="1880532" y="-2301253"/>
            <a:ext cx="751836" cy="671100"/>
          </a:xfrm>
          <a:prstGeom prst="rect">
            <a:avLst/>
          </a:prstGeom>
          <a:noFill/>
          <a:ln>
            <a:noFill/>
          </a:ln>
        </p:spPr>
      </p:pic>
      <p:sp>
        <p:nvSpPr>
          <p:cNvPr id="482" name="Google Shape;482;p44"/>
          <p:cNvSpPr txBox="1"/>
          <p:nvPr/>
        </p:nvSpPr>
        <p:spPr>
          <a:xfrm>
            <a:off x="1601100" y="-1723975"/>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Subscription</a:t>
            </a:r>
            <a:endParaRPr b="1" sz="300">
              <a:solidFill>
                <a:srgbClr val="D88600"/>
              </a:solidFill>
            </a:endParaRPr>
          </a:p>
        </p:txBody>
      </p:sp>
      <p:pic>
        <p:nvPicPr>
          <p:cNvPr id="483" name="Google Shape;483;p44"/>
          <p:cNvPicPr preferRelativeResize="0"/>
          <p:nvPr/>
        </p:nvPicPr>
        <p:blipFill>
          <a:blip r:embed="rId6">
            <a:alphaModFix/>
          </a:blip>
          <a:stretch>
            <a:fillRect/>
          </a:stretch>
        </p:blipFill>
        <p:spPr>
          <a:xfrm>
            <a:off x="3433423" y="-2291781"/>
            <a:ext cx="646971" cy="652150"/>
          </a:xfrm>
          <a:prstGeom prst="rect">
            <a:avLst/>
          </a:prstGeom>
          <a:noFill/>
          <a:ln>
            <a:noFill/>
          </a:ln>
        </p:spPr>
      </p:pic>
      <p:sp>
        <p:nvSpPr>
          <p:cNvPr id="484" name="Google Shape;484;p44"/>
          <p:cNvSpPr txBox="1"/>
          <p:nvPr/>
        </p:nvSpPr>
        <p:spPr>
          <a:xfrm>
            <a:off x="3101563" y="-1723975"/>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Distribution Rule</a:t>
            </a:r>
            <a:endParaRPr b="1" sz="300">
              <a:solidFill>
                <a:srgbClr val="D88600"/>
              </a:solidFill>
            </a:endParaRPr>
          </a:p>
        </p:txBody>
      </p:sp>
      <p:pic>
        <p:nvPicPr>
          <p:cNvPr id="485" name="Google Shape;485;p44"/>
          <p:cNvPicPr preferRelativeResize="0"/>
          <p:nvPr/>
        </p:nvPicPr>
        <p:blipFill>
          <a:blip r:embed="rId7">
            <a:alphaModFix/>
          </a:blip>
          <a:stretch>
            <a:fillRect/>
          </a:stretch>
        </p:blipFill>
        <p:spPr>
          <a:xfrm>
            <a:off x="4699167" y="-2291775"/>
            <a:ext cx="731039" cy="652152"/>
          </a:xfrm>
          <a:prstGeom prst="rect">
            <a:avLst/>
          </a:prstGeom>
          <a:noFill/>
          <a:ln>
            <a:noFill/>
          </a:ln>
        </p:spPr>
      </p:pic>
      <p:grpSp>
        <p:nvGrpSpPr>
          <p:cNvPr id="486" name="Google Shape;486;p44"/>
          <p:cNvGrpSpPr/>
          <p:nvPr/>
        </p:nvGrpSpPr>
        <p:grpSpPr>
          <a:xfrm>
            <a:off x="0" y="4428952"/>
            <a:ext cx="9144000" cy="714606"/>
            <a:chOff x="0" y="4422219"/>
            <a:chExt cx="9144000" cy="714606"/>
          </a:xfrm>
        </p:grpSpPr>
        <p:sp>
          <p:nvSpPr>
            <p:cNvPr id="487" name="Google Shape;487;p44"/>
            <p:cNvSpPr/>
            <p:nvPr/>
          </p:nvSpPr>
          <p:spPr>
            <a:xfrm>
              <a:off x="0" y="5045325"/>
              <a:ext cx="9144000" cy="91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44"/>
            <p:cNvSpPr/>
            <p:nvPr/>
          </p:nvSpPr>
          <p:spPr>
            <a:xfrm>
              <a:off x="8520900" y="4422219"/>
              <a:ext cx="623100" cy="623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89" name="Google Shape;489;p44"/>
            <p:cNvPicPr preferRelativeResize="0"/>
            <p:nvPr/>
          </p:nvPicPr>
          <p:blipFill>
            <a:blip r:embed="rId8">
              <a:alphaModFix/>
            </a:blip>
            <a:stretch>
              <a:fillRect/>
            </a:stretch>
          </p:blipFill>
          <p:spPr>
            <a:xfrm>
              <a:off x="8589230" y="4584422"/>
              <a:ext cx="490383" cy="248025"/>
            </a:xfrm>
            <a:prstGeom prst="rect">
              <a:avLst/>
            </a:prstGeom>
            <a:noFill/>
            <a:ln>
              <a:noFill/>
            </a:ln>
          </p:spPr>
        </p:pic>
      </p:grpSp>
      <p:sp>
        <p:nvSpPr>
          <p:cNvPr id="490" name="Google Shape;490;p44"/>
          <p:cNvSpPr txBox="1"/>
          <p:nvPr/>
        </p:nvSpPr>
        <p:spPr>
          <a:xfrm>
            <a:off x="4409338" y="-1723975"/>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SIM Contract</a:t>
            </a:r>
            <a:endParaRPr b="1" sz="300">
              <a:solidFill>
                <a:srgbClr val="D88600"/>
              </a:solidFill>
            </a:endParaRPr>
          </a:p>
        </p:txBody>
      </p:sp>
      <p:pic>
        <p:nvPicPr>
          <p:cNvPr id="491" name="Google Shape;491;p44"/>
          <p:cNvPicPr preferRelativeResize="0"/>
          <p:nvPr/>
        </p:nvPicPr>
        <p:blipFill>
          <a:blip r:embed="rId9">
            <a:alphaModFix amt="79000"/>
          </a:blip>
          <a:stretch>
            <a:fillRect/>
          </a:stretch>
        </p:blipFill>
        <p:spPr>
          <a:xfrm flipH="1">
            <a:off x="5903156" y="-2189485"/>
            <a:ext cx="350646" cy="447575"/>
          </a:xfrm>
          <a:prstGeom prst="rect">
            <a:avLst/>
          </a:prstGeom>
          <a:noFill/>
          <a:ln>
            <a:noFill/>
          </a:ln>
        </p:spPr>
      </p:pic>
      <p:sp>
        <p:nvSpPr>
          <p:cNvPr id="492" name="Google Shape;492;p44"/>
          <p:cNvSpPr txBox="1"/>
          <p:nvPr/>
        </p:nvSpPr>
        <p:spPr>
          <a:xfrm>
            <a:off x="5423113" y="-1723987"/>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SIM Card</a:t>
            </a:r>
            <a:endParaRPr b="1" sz="300">
              <a:solidFill>
                <a:srgbClr val="D88600"/>
              </a:solidFill>
            </a:endParaRPr>
          </a:p>
        </p:txBody>
      </p:sp>
      <p:sp>
        <p:nvSpPr>
          <p:cNvPr id="493" name="Google Shape;493;p44"/>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grpSp>
        <p:nvGrpSpPr>
          <p:cNvPr id="494" name="Google Shape;494;p44"/>
          <p:cNvGrpSpPr/>
          <p:nvPr/>
        </p:nvGrpSpPr>
        <p:grpSpPr>
          <a:xfrm>
            <a:off x="211899" y="3723725"/>
            <a:ext cx="5691244" cy="1277400"/>
            <a:chOff x="211899" y="3723725"/>
            <a:chExt cx="5691244" cy="1277400"/>
          </a:xfrm>
        </p:grpSpPr>
        <p:grpSp>
          <p:nvGrpSpPr>
            <p:cNvPr id="495" name="Google Shape;495;p44"/>
            <p:cNvGrpSpPr/>
            <p:nvPr/>
          </p:nvGrpSpPr>
          <p:grpSpPr>
            <a:xfrm>
              <a:off x="211899" y="3723725"/>
              <a:ext cx="5691244" cy="897597"/>
              <a:chOff x="187849" y="4009450"/>
              <a:chExt cx="5691244" cy="897597"/>
            </a:xfrm>
          </p:grpSpPr>
          <p:grpSp>
            <p:nvGrpSpPr>
              <p:cNvPr id="496" name="Google Shape;496;p44"/>
              <p:cNvGrpSpPr/>
              <p:nvPr/>
            </p:nvGrpSpPr>
            <p:grpSpPr>
              <a:xfrm>
                <a:off x="187849" y="4009450"/>
                <a:ext cx="5691244" cy="897597"/>
                <a:chOff x="43924" y="3862625"/>
                <a:chExt cx="5691244" cy="897597"/>
              </a:xfrm>
            </p:grpSpPr>
            <p:pic>
              <p:nvPicPr>
                <p:cNvPr id="497" name="Google Shape;497;p44"/>
                <p:cNvPicPr preferRelativeResize="0"/>
                <p:nvPr/>
              </p:nvPicPr>
              <p:blipFill>
                <a:blip r:embed="rId10">
                  <a:alphaModFix/>
                </a:blip>
                <a:stretch>
                  <a:fillRect/>
                </a:stretch>
              </p:blipFill>
              <p:spPr>
                <a:xfrm>
                  <a:off x="43924" y="3862625"/>
                  <a:ext cx="5691244" cy="897597"/>
                </a:xfrm>
                <a:prstGeom prst="rect">
                  <a:avLst/>
                </a:prstGeom>
                <a:noFill/>
                <a:ln>
                  <a:noFill/>
                </a:ln>
              </p:spPr>
            </p:pic>
            <p:sp>
              <p:nvSpPr>
                <p:cNvPr id="498" name="Google Shape;498;p44"/>
                <p:cNvSpPr/>
                <p:nvPr/>
              </p:nvSpPr>
              <p:spPr>
                <a:xfrm>
                  <a:off x="3430825" y="4067526"/>
                  <a:ext cx="1807500" cy="5256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rPr>
                    <a:t>    8</a:t>
                  </a:r>
                  <a:endParaRPr b="1">
                    <a:solidFill>
                      <a:schemeClr val="lt1"/>
                    </a:solidFill>
                  </a:endParaRPr>
                </a:p>
              </p:txBody>
            </p:sp>
          </p:grpSp>
          <p:sp>
            <p:nvSpPr>
              <p:cNvPr id="499" name="Google Shape;499;p44"/>
              <p:cNvSpPr/>
              <p:nvPr/>
            </p:nvSpPr>
            <p:spPr>
              <a:xfrm>
                <a:off x="3551450" y="4229613"/>
                <a:ext cx="771300" cy="571800"/>
              </a:xfrm>
              <a:prstGeom prst="roundRect">
                <a:avLst>
                  <a:gd fmla="val 16667" name="adj"/>
                </a:avLst>
              </a:prstGeom>
              <a:solidFill>
                <a:srgbClr val="FFB81C">
                  <a:alpha val="620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rPr>
                  <a:t>    </a:t>
                </a:r>
                <a:endParaRPr b="1">
                  <a:solidFill>
                    <a:schemeClr val="lt1"/>
                  </a:solidFill>
                </a:endParaRPr>
              </a:p>
            </p:txBody>
          </p:sp>
          <p:sp>
            <p:nvSpPr>
              <p:cNvPr id="500" name="Google Shape;500;p44"/>
              <p:cNvSpPr/>
              <p:nvPr/>
            </p:nvSpPr>
            <p:spPr>
              <a:xfrm>
                <a:off x="4498025" y="4229613"/>
                <a:ext cx="771300" cy="571800"/>
              </a:xfrm>
              <a:prstGeom prst="roundRect">
                <a:avLst>
                  <a:gd fmla="val 16667" name="adj"/>
                </a:avLst>
              </a:prstGeom>
              <a:solidFill>
                <a:srgbClr val="FFB81C">
                  <a:alpha val="620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rPr>
                  <a:t>    </a:t>
                </a:r>
                <a:endParaRPr b="1">
                  <a:solidFill>
                    <a:schemeClr val="lt1"/>
                  </a:solidFill>
                </a:endParaRPr>
              </a:p>
            </p:txBody>
          </p:sp>
        </p:grpSp>
        <p:sp>
          <p:nvSpPr>
            <p:cNvPr id="501" name="Google Shape;501;p44"/>
            <p:cNvSpPr/>
            <p:nvPr/>
          </p:nvSpPr>
          <p:spPr>
            <a:xfrm>
              <a:off x="3528250" y="4690625"/>
              <a:ext cx="881100" cy="310500"/>
            </a:xfrm>
            <a:prstGeom prst="roundRect">
              <a:avLst>
                <a:gd fmla="val 50000" name="adj"/>
              </a:avLst>
            </a:prstGeom>
            <a:solidFill>
              <a:schemeClr val="lt2"/>
            </a:solidFill>
            <a:ln>
              <a:noFill/>
            </a:ln>
          </p:spPr>
          <p:txBody>
            <a:bodyPr anchorCtr="0" anchor="ctr" bIns="45700" lIns="45700" spcFirstLastPara="1" rIns="45700" wrap="square" tIns="45700">
              <a:noAutofit/>
            </a:bodyPr>
            <a:lstStyle/>
            <a:p>
              <a:pPr indent="0" lvl="0" marL="0" rtl="0" algn="ctr">
                <a:spcBef>
                  <a:spcPts val="0"/>
                </a:spcBef>
                <a:spcAft>
                  <a:spcPts val="0"/>
                </a:spcAft>
                <a:buNone/>
              </a:pPr>
              <a:r>
                <a:rPr b="1" lang="en" sz="1100">
                  <a:solidFill>
                    <a:schemeClr val="dk1"/>
                  </a:solidFill>
                </a:rPr>
                <a:t>Modem A</a:t>
              </a:r>
              <a:endParaRPr b="1" sz="1100">
                <a:solidFill>
                  <a:schemeClr val="dk1"/>
                </a:solidFill>
              </a:endParaRPr>
            </a:p>
          </p:txBody>
        </p:sp>
        <p:sp>
          <p:nvSpPr>
            <p:cNvPr id="502" name="Google Shape;502;p44"/>
            <p:cNvSpPr/>
            <p:nvPr/>
          </p:nvSpPr>
          <p:spPr>
            <a:xfrm>
              <a:off x="4475350" y="4690625"/>
              <a:ext cx="881100" cy="310500"/>
            </a:xfrm>
            <a:prstGeom prst="roundRect">
              <a:avLst>
                <a:gd fmla="val 50000" name="adj"/>
              </a:avLst>
            </a:prstGeom>
            <a:solidFill>
              <a:schemeClr val="lt2"/>
            </a:solidFill>
            <a:ln>
              <a:noFill/>
            </a:ln>
          </p:spPr>
          <p:txBody>
            <a:bodyPr anchorCtr="0" anchor="ctr" bIns="45700" lIns="45700" spcFirstLastPara="1" rIns="45700" wrap="square" tIns="45700">
              <a:noAutofit/>
            </a:bodyPr>
            <a:lstStyle/>
            <a:p>
              <a:pPr indent="0" lvl="0" marL="0" rtl="0" algn="ctr">
                <a:spcBef>
                  <a:spcPts val="0"/>
                </a:spcBef>
                <a:spcAft>
                  <a:spcPts val="0"/>
                </a:spcAft>
                <a:buNone/>
              </a:pPr>
              <a:r>
                <a:rPr b="1" lang="en" sz="1100">
                  <a:solidFill>
                    <a:schemeClr val="dk1"/>
                  </a:solidFill>
                </a:rPr>
                <a:t>Modem B</a:t>
              </a:r>
              <a:endParaRPr b="1" sz="1100">
                <a:solidFill>
                  <a:schemeClr val="dk1"/>
                </a:solidFill>
              </a:endParaRPr>
            </a:p>
          </p:txBody>
        </p:sp>
      </p:grpSp>
      <p:grpSp>
        <p:nvGrpSpPr>
          <p:cNvPr id="503" name="Google Shape;503;p44"/>
          <p:cNvGrpSpPr/>
          <p:nvPr/>
        </p:nvGrpSpPr>
        <p:grpSpPr>
          <a:xfrm>
            <a:off x="3773607" y="4015807"/>
            <a:ext cx="345337" cy="413135"/>
            <a:chOff x="623970" y="815546"/>
            <a:chExt cx="1183878" cy="1416300"/>
          </a:xfrm>
        </p:grpSpPr>
        <p:pic>
          <p:nvPicPr>
            <p:cNvPr id="504" name="Google Shape;504;p44"/>
            <p:cNvPicPr preferRelativeResize="0"/>
            <p:nvPr/>
          </p:nvPicPr>
          <p:blipFill>
            <a:blip r:embed="rId11">
              <a:alphaModFix/>
            </a:blip>
            <a:stretch>
              <a:fillRect/>
            </a:stretch>
          </p:blipFill>
          <p:spPr>
            <a:xfrm>
              <a:off x="623970" y="815546"/>
              <a:ext cx="1183878" cy="1416300"/>
            </a:xfrm>
            <a:prstGeom prst="rect">
              <a:avLst/>
            </a:prstGeom>
            <a:noFill/>
            <a:ln>
              <a:noFill/>
            </a:ln>
          </p:spPr>
        </p:pic>
        <p:pic>
          <p:nvPicPr>
            <p:cNvPr id="505" name="Google Shape;505;p44"/>
            <p:cNvPicPr preferRelativeResize="0"/>
            <p:nvPr/>
          </p:nvPicPr>
          <p:blipFill>
            <a:blip r:embed="rId12">
              <a:alphaModFix/>
            </a:blip>
            <a:stretch>
              <a:fillRect/>
            </a:stretch>
          </p:blipFill>
          <p:spPr>
            <a:xfrm>
              <a:off x="866848" y="1406675"/>
              <a:ext cx="713982" cy="652150"/>
            </a:xfrm>
            <a:prstGeom prst="rect">
              <a:avLst/>
            </a:prstGeom>
            <a:noFill/>
            <a:ln>
              <a:noFill/>
            </a:ln>
          </p:spPr>
        </p:pic>
      </p:grpSp>
      <p:cxnSp>
        <p:nvCxnSpPr>
          <p:cNvPr id="506" name="Google Shape;506;p44"/>
          <p:cNvCxnSpPr/>
          <p:nvPr/>
        </p:nvCxnSpPr>
        <p:spPr>
          <a:xfrm rot="5400000">
            <a:off x="4893025" y="1605950"/>
            <a:ext cx="2058000" cy="2041500"/>
          </a:xfrm>
          <a:prstGeom prst="curvedConnector3">
            <a:avLst>
              <a:gd fmla="val 50000" name="adj1"/>
            </a:avLst>
          </a:prstGeom>
          <a:noFill/>
          <a:ln cap="flat" cmpd="sng" w="28575">
            <a:solidFill>
              <a:srgbClr val="FFB81C"/>
            </a:solidFill>
            <a:prstDash val="dashDot"/>
            <a:round/>
            <a:headEnd len="med" w="med" type="none"/>
            <a:tailEnd len="med" w="med" type="triangle"/>
          </a:ln>
        </p:spPr>
      </p:cxnSp>
      <p:grpSp>
        <p:nvGrpSpPr>
          <p:cNvPr id="507" name="Google Shape;507;p44"/>
          <p:cNvGrpSpPr/>
          <p:nvPr/>
        </p:nvGrpSpPr>
        <p:grpSpPr>
          <a:xfrm>
            <a:off x="7118500" y="1482790"/>
            <a:ext cx="484630" cy="571860"/>
            <a:chOff x="1405499" y="1654707"/>
            <a:chExt cx="345350" cy="413134"/>
          </a:xfrm>
        </p:grpSpPr>
        <p:pic>
          <p:nvPicPr>
            <p:cNvPr id="508" name="Google Shape;508;p44"/>
            <p:cNvPicPr preferRelativeResize="0"/>
            <p:nvPr/>
          </p:nvPicPr>
          <p:blipFill>
            <a:blip r:embed="rId13">
              <a:alphaModFix/>
            </a:blip>
            <a:stretch>
              <a:fillRect/>
            </a:stretch>
          </p:blipFill>
          <p:spPr>
            <a:xfrm>
              <a:off x="1405499" y="1654707"/>
              <a:ext cx="345350" cy="413134"/>
            </a:xfrm>
            <a:prstGeom prst="rect">
              <a:avLst/>
            </a:prstGeom>
            <a:noFill/>
            <a:ln>
              <a:noFill/>
            </a:ln>
          </p:spPr>
        </p:pic>
        <p:pic>
          <p:nvPicPr>
            <p:cNvPr id="509" name="Google Shape;509;p44"/>
            <p:cNvPicPr preferRelativeResize="0"/>
            <p:nvPr/>
          </p:nvPicPr>
          <p:blipFill>
            <a:blip r:embed="rId14">
              <a:alphaModFix/>
            </a:blip>
            <a:stretch>
              <a:fillRect/>
            </a:stretch>
          </p:blipFill>
          <p:spPr>
            <a:xfrm>
              <a:off x="1468303" y="1823961"/>
              <a:ext cx="219746" cy="196513"/>
            </a:xfrm>
            <a:prstGeom prst="rect">
              <a:avLst/>
            </a:prstGeom>
            <a:noFill/>
            <a:ln>
              <a:noFill/>
            </a:ln>
          </p:spPr>
        </p:pic>
      </p:grpSp>
      <p:grpSp>
        <p:nvGrpSpPr>
          <p:cNvPr id="510" name="Google Shape;510;p44"/>
          <p:cNvGrpSpPr/>
          <p:nvPr/>
        </p:nvGrpSpPr>
        <p:grpSpPr>
          <a:xfrm>
            <a:off x="6572392" y="1476246"/>
            <a:ext cx="488947" cy="584957"/>
            <a:chOff x="893249" y="1394095"/>
            <a:chExt cx="345350" cy="413134"/>
          </a:xfrm>
        </p:grpSpPr>
        <p:pic>
          <p:nvPicPr>
            <p:cNvPr id="511" name="Google Shape;511;p44"/>
            <p:cNvPicPr preferRelativeResize="0"/>
            <p:nvPr/>
          </p:nvPicPr>
          <p:blipFill>
            <a:blip r:embed="rId13">
              <a:alphaModFix/>
            </a:blip>
            <a:stretch>
              <a:fillRect/>
            </a:stretch>
          </p:blipFill>
          <p:spPr>
            <a:xfrm>
              <a:off x="893249" y="1394095"/>
              <a:ext cx="345350" cy="413134"/>
            </a:xfrm>
            <a:prstGeom prst="rect">
              <a:avLst/>
            </a:prstGeom>
            <a:noFill/>
            <a:ln>
              <a:noFill/>
            </a:ln>
          </p:spPr>
        </p:pic>
        <p:pic>
          <p:nvPicPr>
            <p:cNvPr id="512" name="Google Shape;512;p44"/>
            <p:cNvPicPr preferRelativeResize="0"/>
            <p:nvPr/>
          </p:nvPicPr>
          <p:blipFill>
            <a:blip r:embed="rId15">
              <a:alphaModFix/>
            </a:blip>
            <a:stretch>
              <a:fillRect/>
            </a:stretch>
          </p:blipFill>
          <p:spPr>
            <a:xfrm>
              <a:off x="976900" y="1553741"/>
              <a:ext cx="178050" cy="197084"/>
            </a:xfrm>
            <a:prstGeom prst="rect">
              <a:avLst/>
            </a:prstGeom>
            <a:noFill/>
            <a:ln>
              <a:noFill/>
            </a:ln>
          </p:spPr>
        </p:pic>
      </p:grpSp>
      <p:sp>
        <p:nvSpPr>
          <p:cNvPr id="513" name="Google Shape;513;p44"/>
          <p:cNvSpPr txBox="1"/>
          <p:nvPr/>
        </p:nvSpPr>
        <p:spPr>
          <a:xfrm>
            <a:off x="2686338" y="2271275"/>
            <a:ext cx="3771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B81C"/>
                </a:solidFill>
              </a:rPr>
              <a:t>★</a:t>
            </a:r>
            <a:r>
              <a:rPr b="1" lang="en">
                <a:solidFill>
                  <a:schemeClr val="dk1"/>
                </a:solidFill>
              </a:rPr>
              <a:t> Injecting SIM into Modem B</a:t>
            </a:r>
            <a:endParaRPr b="1" sz="800"/>
          </a:p>
        </p:txBody>
      </p:sp>
      <p:grpSp>
        <p:nvGrpSpPr>
          <p:cNvPr id="514" name="Google Shape;514;p44"/>
          <p:cNvGrpSpPr/>
          <p:nvPr/>
        </p:nvGrpSpPr>
        <p:grpSpPr>
          <a:xfrm>
            <a:off x="7660275" y="1482790"/>
            <a:ext cx="484630" cy="571860"/>
            <a:chOff x="1405499" y="1654707"/>
            <a:chExt cx="345350" cy="413134"/>
          </a:xfrm>
        </p:grpSpPr>
        <p:pic>
          <p:nvPicPr>
            <p:cNvPr id="515" name="Google Shape;515;p44"/>
            <p:cNvPicPr preferRelativeResize="0"/>
            <p:nvPr/>
          </p:nvPicPr>
          <p:blipFill>
            <a:blip r:embed="rId13">
              <a:alphaModFix/>
            </a:blip>
            <a:stretch>
              <a:fillRect/>
            </a:stretch>
          </p:blipFill>
          <p:spPr>
            <a:xfrm>
              <a:off x="1405499" y="1654707"/>
              <a:ext cx="345350" cy="413134"/>
            </a:xfrm>
            <a:prstGeom prst="rect">
              <a:avLst/>
            </a:prstGeom>
            <a:noFill/>
            <a:ln>
              <a:noFill/>
            </a:ln>
          </p:spPr>
        </p:pic>
        <p:pic>
          <p:nvPicPr>
            <p:cNvPr id="516" name="Google Shape;516;p44"/>
            <p:cNvPicPr preferRelativeResize="0"/>
            <p:nvPr/>
          </p:nvPicPr>
          <p:blipFill>
            <a:blip r:embed="rId14">
              <a:alphaModFix/>
            </a:blip>
            <a:stretch>
              <a:fillRect/>
            </a:stretch>
          </p:blipFill>
          <p:spPr>
            <a:xfrm>
              <a:off x="1468303" y="1823961"/>
              <a:ext cx="219746" cy="196513"/>
            </a:xfrm>
            <a:prstGeom prst="rect">
              <a:avLst/>
            </a:prstGeom>
            <a:noFill/>
            <a:ln>
              <a:noFill/>
            </a:ln>
          </p:spPr>
        </p:pic>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sp>
        <p:nvSpPr>
          <p:cNvPr id="521" name="Google Shape;521;p45"/>
          <p:cNvSpPr txBox="1"/>
          <p:nvPr/>
        </p:nvSpPr>
        <p:spPr>
          <a:xfrm>
            <a:off x="0" y="0"/>
            <a:ext cx="9144000" cy="554100"/>
          </a:xfrm>
          <a:prstGeom prst="rect">
            <a:avLst/>
          </a:prstGeom>
          <a:solidFill>
            <a:schemeClr val="dk1"/>
          </a:solidFill>
          <a:ln>
            <a:noFill/>
          </a:ln>
        </p:spPr>
        <p:txBody>
          <a:bodyPr anchorCtr="0" anchor="t" bIns="91425" lIns="91425" spcFirstLastPara="1" rIns="91425" wrap="square" tIns="91425">
            <a:spAutoFit/>
          </a:bodyPr>
          <a:lstStyle/>
          <a:p>
            <a:pPr indent="0" lvl="0" marL="0" marR="0" rtl="0" algn="ctr">
              <a:spcBef>
                <a:spcPts val="0"/>
              </a:spcBef>
              <a:spcAft>
                <a:spcPts val="0"/>
              </a:spcAft>
              <a:buNone/>
            </a:pPr>
            <a:r>
              <a:rPr b="1" lang="en" sz="2400">
                <a:solidFill>
                  <a:srgbClr val="FFB81C"/>
                </a:solidFill>
                <a:latin typeface="Roboto"/>
                <a:ea typeface="Roboto"/>
                <a:cs typeface="Roboto"/>
                <a:sym typeface="Roboto"/>
              </a:rPr>
              <a:t>FusionSIM</a:t>
            </a:r>
            <a:r>
              <a:rPr b="1" lang="en" sz="2400">
                <a:solidFill>
                  <a:schemeClr val="lt1"/>
                </a:solidFill>
                <a:latin typeface="Roboto"/>
                <a:ea typeface="Roboto"/>
                <a:cs typeface="Roboto"/>
                <a:sym typeface="Roboto"/>
              </a:rPr>
              <a:t> Mechanism (Dual-Cellular Router)</a:t>
            </a:r>
            <a:endParaRPr b="1" sz="2400">
              <a:solidFill>
                <a:schemeClr val="lt1"/>
              </a:solidFill>
              <a:latin typeface="Roboto"/>
              <a:ea typeface="Roboto"/>
              <a:cs typeface="Roboto"/>
              <a:sym typeface="Roboto"/>
            </a:endParaRPr>
          </a:p>
        </p:txBody>
      </p:sp>
      <p:grpSp>
        <p:nvGrpSpPr>
          <p:cNvPr id="522" name="Google Shape;522;p45"/>
          <p:cNvGrpSpPr/>
          <p:nvPr/>
        </p:nvGrpSpPr>
        <p:grpSpPr>
          <a:xfrm>
            <a:off x="6483574" y="711543"/>
            <a:ext cx="2660429" cy="652519"/>
            <a:chOff x="3867425" y="2686825"/>
            <a:chExt cx="2309200" cy="566275"/>
          </a:xfrm>
        </p:grpSpPr>
        <p:sp>
          <p:nvSpPr>
            <p:cNvPr id="523" name="Google Shape;523;p45"/>
            <p:cNvSpPr/>
            <p:nvPr/>
          </p:nvSpPr>
          <p:spPr>
            <a:xfrm>
              <a:off x="3895725" y="2705100"/>
              <a:ext cx="2280900" cy="525600"/>
            </a:xfrm>
            <a:prstGeom prst="roundRect">
              <a:avLst>
                <a:gd fmla="val 7249"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24" name="Google Shape;524;p45"/>
            <p:cNvPicPr preferRelativeResize="0"/>
            <p:nvPr/>
          </p:nvPicPr>
          <p:blipFill rotWithShape="1">
            <a:blip r:embed="rId3">
              <a:alphaModFix/>
            </a:blip>
            <a:srcRect b="0" l="0" r="47390" t="0"/>
            <a:stretch/>
          </p:blipFill>
          <p:spPr>
            <a:xfrm>
              <a:off x="3867425" y="2686825"/>
              <a:ext cx="2309199" cy="566275"/>
            </a:xfrm>
            <a:prstGeom prst="rect">
              <a:avLst/>
            </a:prstGeom>
            <a:noFill/>
            <a:ln>
              <a:noFill/>
            </a:ln>
          </p:spPr>
        </p:pic>
      </p:grpSp>
      <p:pic>
        <p:nvPicPr>
          <p:cNvPr id="525" name="Google Shape;525;p45"/>
          <p:cNvPicPr preferRelativeResize="0"/>
          <p:nvPr/>
        </p:nvPicPr>
        <p:blipFill>
          <a:blip r:embed="rId4">
            <a:alphaModFix amt="40000"/>
          </a:blip>
          <a:stretch>
            <a:fillRect/>
          </a:stretch>
        </p:blipFill>
        <p:spPr>
          <a:xfrm>
            <a:off x="1601100" y="-3859400"/>
            <a:ext cx="5138012" cy="2967902"/>
          </a:xfrm>
          <a:prstGeom prst="rect">
            <a:avLst/>
          </a:prstGeom>
          <a:noFill/>
          <a:ln>
            <a:noFill/>
          </a:ln>
        </p:spPr>
      </p:pic>
      <p:sp>
        <p:nvSpPr>
          <p:cNvPr id="526" name="Google Shape;526;p45"/>
          <p:cNvSpPr txBox="1"/>
          <p:nvPr/>
        </p:nvSpPr>
        <p:spPr>
          <a:xfrm>
            <a:off x="4412274" y="865041"/>
            <a:ext cx="25305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chemeClr val="dk1"/>
                </a:solidFill>
              </a:rPr>
              <a:t>FusionSIM Platform</a:t>
            </a:r>
            <a:endParaRPr b="1" sz="500"/>
          </a:p>
        </p:txBody>
      </p:sp>
      <p:pic>
        <p:nvPicPr>
          <p:cNvPr id="527" name="Google Shape;527;p45"/>
          <p:cNvPicPr preferRelativeResize="0"/>
          <p:nvPr/>
        </p:nvPicPr>
        <p:blipFill>
          <a:blip r:embed="rId5">
            <a:alphaModFix/>
          </a:blip>
          <a:stretch>
            <a:fillRect/>
          </a:stretch>
        </p:blipFill>
        <p:spPr>
          <a:xfrm>
            <a:off x="1880532" y="-2301253"/>
            <a:ext cx="751836" cy="671100"/>
          </a:xfrm>
          <a:prstGeom prst="rect">
            <a:avLst/>
          </a:prstGeom>
          <a:noFill/>
          <a:ln>
            <a:noFill/>
          </a:ln>
        </p:spPr>
      </p:pic>
      <p:sp>
        <p:nvSpPr>
          <p:cNvPr id="528" name="Google Shape;528;p45"/>
          <p:cNvSpPr txBox="1"/>
          <p:nvPr/>
        </p:nvSpPr>
        <p:spPr>
          <a:xfrm>
            <a:off x="1601100" y="-1723975"/>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Subscription</a:t>
            </a:r>
            <a:endParaRPr b="1" sz="300">
              <a:solidFill>
                <a:srgbClr val="D88600"/>
              </a:solidFill>
            </a:endParaRPr>
          </a:p>
        </p:txBody>
      </p:sp>
      <p:pic>
        <p:nvPicPr>
          <p:cNvPr id="529" name="Google Shape;529;p45"/>
          <p:cNvPicPr preferRelativeResize="0"/>
          <p:nvPr/>
        </p:nvPicPr>
        <p:blipFill>
          <a:blip r:embed="rId6">
            <a:alphaModFix/>
          </a:blip>
          <a:stretch>
            <a:fillRect/>
          </a:stretch>
        </p:blipFill>
        <p:spPr>
          <a:xfrm>
            <a:off x="3433423" y="-2291781"/>
            <a:ext cx="646971" cy="652150"/>
          </a:xfrm>
          <a:prstGeom prst="rect">
            <a:avLst/>
          </a:prstGeom>
          <a:noFill/>
          <a:ln>
            <a:noFill/>
          </a:ln>
        </p:spPr>
      </p:pic>
      <p:sp>
        <p:nvSpPr>
          <p:cNvPr id="530" name="Google Shape;530;p45"/>
          <p:cNvSpPr txBox="1"/>
          <p:nvPr/>
        </p:nvSpPr>
        <p:spPr>
          <a:xfrm>
            <a:off x="3101563" y="-1723975"/>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Distribution Rule</a:t>
            </a:r>
            <a:endParaRPr b="1" sz="300">
              <a:solidFill>
                <a:srgbClr val="D88600"/>
              </a:solidFill>
            </a:endParaRPr>
          </a:p>
        </p:txBody>
      </p:sp>
      <p:pic>
        <p:nvPicPr>
          <p:cNvPr id="531" name="Google Shape;531;p45"/>
          <p:cNvPicPr preferRelativeResize="0"/>
          <p:nvPr/>
        </p:nvPicPr>
        <p:blipFill>
          <a:blip r:embed="rId7">
            <a:alphaModFix/>
          </a:blip>
          <a:stretch>
            <a:fillRect/>
          </a:stretch>
        </p:blipFill>
        <p:spPr>
          <a:xfrm>
            <a:off x="4699167" y="-2291775"/>
            <a:ext cx="731039" cy="652152"/>
          </a:xfrm>
          <a:prstGeom prst="rect">
            <a:avLst/>
          </a:prstGeom>
          <a:noFill/>
          <a:ln>
            <a:noFill/>
          </a:ln>
        </p:spPr>
      </p:pic>
      <p:grpSp>
        <p:nvGrpSpPr>
          <p:cNvPr id="532" name="Google Shape;532;p45"/>
          <p:cNvGrpSpPr/>
          <p:nvPr/>
        </p:nvGrpSpPr>
        <p:grpSpPr>
          <a:xfrm>
            <a:off x="0" y="4428952"/>
            <a:ext cx="9144000" cy="714606"/>
            <a:chOff x="0" y="4422219"/>
            <a:chExt cx="9144000" cy="714606"/>
          </a:xfrm>
        </p:grpSpPr>
        <p:sp>
          <p:nvSpPr>
            <p:cNvPr id="533" name="Google Shape;533;p45"/>
            <p:cNvSpPr/>
            <p:nvPr/>
          </p:nvSpPr>
          <p:spPr>
            <a:xfrm>
              <a:off x="0" y="5045325"/>
              <a:ext cx="9144000" cy="91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45"/>
            <p:cNvSpPr/>
            <p:nvPr/>
          </p:nvSpPr>
          <p:spPr>
            <a:xfrm>
              <a:off x="8520900" y="4422219"/>
              <a:ext cx="623100" cy="623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35" name="Google Shape;535;p45"/>
            <p:cNvPicPr preferRelativeResize="0"/>
            <p:nvPr/>
          </p:nvPicPr>
          <p:blipFill>
            <a:blip r:embed="rId8">
              <a:alphaModFix/>
            </a:blip>
            <a:stretch>
              <a:fillRect/>
            </a:stretch>
          </p:blipFill>
          <p:spPr>
            <a:xfrm>
              <a:off x="8589230" y="4584422"/>
              <a:ext cx="490383" cy="248025"/>
            </a:xfrm>
            <a:prstGeom prst="rect">
              <a:avLst/>
            </a:prstGeom>
            <a:noFill/>
            <a:ln>
              <a:noFill/>
            </a:ln>
          </p:spPr>
        </p:pic>
      </p:grpSp>
      <p:sp>
        <p:nvSpPr>
          <p:cNvPr id="536" name="Google Shape;536;p45"/>
          <p:cNvSpPr txBox="1"/>
          <p:nvPr/>
        </p:nvSpPr>
        <p:spPr>
          <a:xfrm>
            <a:off x="4409338" y="-1723975"/>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SIM Contract</a:t>
            </a:r>
            <a:endParaRPr b="1" sz="300">
              <a:solidFill>
                <a:srgbClr val="D88600"/>
              </a:solidFill>
            </a:endParaRPr>
          </a:p>
        </p:txBody>
      </p:sp>
      <p:pic>
        <p:nvPicPr>
          <p:cNvPr id="537" name="Google Shape;537;p45"/>
          <p:cNvPicPr preferRelativeResize="0"/>
          <p:nvPr/>
        </p:nvPicPr>
        <p:blipFill>
          <a:blip r:embed="rId9">
            <a:alphaModFix amt="79000"/>
          </a:blip>
          <a:stretch>
            <a:fillRect/>
          </a:stretch>
        </p:blipFill>
        <p:spPr>
          <a:xfrm flipH="1">
            <a:off x="5903156" y="-2189485"/>
            <a:ext cx="350646" cy="447575"/>
          </a:xfrm>
          <a:prstGeom prst="rect">
            <a:avLst/>
          </a:prstGeom>
          <a:noFill/>
          <a:ln>
            <a:noFill/>
          </a:ln>
        </p:spPr>
      </p:pic>
      <p:sp>
        <p:nvSpPr>
          <p:cNvPr id="538" name="Google Shape;538;p45"/>
          <p:cNvSpPr txBox="1"/>
          <p:nvPr/>
        </p:nvSpPr>
        <p:spPr>
          <a:xfrm>
            <a:off x="5423113" y="-1723987"/>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SIM Card</a:t>
            </a:r>
            <a:endParaRPr b="1" sz="300">
              <a:solidFill>
                <a:srgbClr val="D88600"/>
              </a:solidFill>
            </a:endParaRPr>
          </a:p>
        </p:txBody>
      </p:sp>
      <p:sp>
        <p:nvSpPr>
          <p:cNvPr id="539" name="Google Shape;539;p45"/>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grpSp>
        <p:nvGrpSpPr>
          <p:cNvPr id="540" name="Google Shape;540;p45"/>
          <p:cNvGrpSpPr/>
          <p:nvPr/>
        </p:nvGrpSpPr>
        <p:grpSpPr>
          <a:xfrm>
            <a:off x="211899" y="3723725"/>
            <a:ext cx="5691244" cy="1277400"/>
            <a:chOff x="211899" y="3723725"/>
            <a:chExt cx="5691244" cy="1277400"/>
          </a:xfrm>
        </p:grpSpPr>
        <p:grpSp>
          <p:nvGrpSpPr>
            <p:cNvPr id="541" name="Google Shape;541;p45"/>
            <p:cNvGrpSpPr/>
            <p:nvPr/>
          </p:nvGrpSpPr>
          <p:grpSpPr>
            <a:xfrm>
              <a:off x="211899" y="3723725"/>
              <a:ext cx="5691244" cy="897597"/>
              <a:chOff x="187849" y="4009450"/>
              <a:chExt cx="5691244" cy="897597"/>
            </a:xfrm>
          </p:grpSpPr>
          <p:grpSp>
            <p:nvGrpSpPr>
              <p:cNvPr id="542" name="Google Shape;542;p45"/>
              <p:cNvGrpSpPr/>
              <p:nvPr/>
            </p:nvGrpSpPr>
            <p:grpSpPr>
              <a:xfrm>
                <a:off x="187849" y="4009450"/>
                <a:ext cx="5691244" cy="897597"/>
                <a:chOff x="43924" y="3862625"/>
                <a:chExt cx="5691244" cy="897597"/>
              </a:xfrm>
            </p:grpSpPr>
            <p:pic>
              <p:nvPicPr>
                <p:cNvPr id="543" name="Google Shape;543;p45"/>
                <p:cNvPicPr preferRelativeResize="0"/>
                <p:nvPr/>
              </p:nvPicPr>
              <p:blipFill>
                <a:blip r:embed="rId10">
                  <a:alphaModFix/>
                </a:blip>
                <a:stretch>
                  <a:fillRect/>
                </a:stretch>
              </p:blipFill>
              <p:spPr>
                <a:xfrm>
                  <a:off x="43924" y="3862625"/>
                  <a:ext cx="5691244" cy="897597"/>
                </a:xfrm>
                <a:prstGeom prst="rect">
                  <a:avLst/>
                </a:prstGeom>
                <a:noFill/>
                <a:ln>
                  <a:noFill/>
                </a:ln>
              </p:spPr>
            </p:pic>
            <p:sp>
              <p:nvSpPr>
                <p:cNvPr id="544" name="Google Shape;544;p45"/>
                <p:cNvSpPr/>
                <p:nvPr/>
              </p:nvSpPr>
              <p:spPr>
                <a:xfrm>
                  <a:off x="3430825" y="4067526"/>
                  <a:ext cx="1807500" cy="5256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rPr>
                    <a:t>    8</a:t>
                  </a:r>
                  <a:endParaRPr b="1">
                    <a:solidFill>
                      <a:schemeClr val="lt1"/>
                    </a:solidFill>
                  </a:endParaRPr>
                </a:p>
              </p:txBody>
            </p:sp>
          </p:grpSp>
          <p:sp>
            <p:nvSpPr>
              <p:cNvPr id="545" name="Google Shape;545;p45"/>
              <p:cNvSpPr/>
              <p:nvPr/>
            </p:nvSpPr>
            <p:spPr>
              <a:xfrm>
                <a:off x="3551450" y="4229613"/>
                <a:ext cx="771300" cy="571800"/>
              </a:xfrm>
              <a:prstGeom prst="roundRect">
                <a:avLst>
                  <a:gd fmla="val 16667" name="adj"/>
                </a:avLst>
              </a:prstGeom>
              <a:solidFill>
                <a:srgbClr val="FFB81C">
                  <a:alpha val="620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rPr>
                  <a:t>    </a:t>
                </a:r>
                <a:endParaRPr b="1">
                  <a:solidFill>
                    <a:schemeClr val="lt1"/>
                  </a:solidFill>
                </a:endParaRPr>
              </a:p>
            </p:txBody>
          </p:sp>
          <p:sp>
            <p:nvSpPr>
              <p:cNvPr id="546" name="Google Shape;546;p45"/>
              <p:cNvSpPr/>
              <p:nvPr/>
            </p:nvSpPr>
            <p:spPr>
              <a:xfrm>
                <a:off x="4498025" y="4229613"/>
                <a:ext cx="771300" cy="571800"/>
              </a:xfrm>
              <a:prstGeom prst="roundRect">
                <a:avLst>
                  <a:gd fmla="val 16667" name="adj"/>
                </a:avLst>
              </a:prstGeom>
              <a:solidFill>
                <a:srgbClr val="FFB81C">
                  <a:alpha val="620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rPr>
                  <a:t>    </a:t>
                </a:r>
                <a:endParaRPr b="1">
                  <a:solidFill>
                    <a:schemeClr val="lt1"/>
                  </a:solidFill>
                </a:endParaRPr>
              </a:p>
            </p:txBody>
          </p:sp>
        </p:grpSp>
        <p:sp>
          <p:nvSpPr>
            <p:cNvPr id="547" name="Google Shape;547;p45"/>
            <p:cNvSpPr/>
            <p:nvPr/>
          </p:nvSpPr>
          <p:spPr>
            <a:xfrm>
              <a:off x="3528250" y="4690625"/>
              <a:ext cx="881100" cy="310500"/>
            </a:xfrm>
            <a:prstGeom prst="roundRect">
              <a:avLst>
                <a:gd fmla="val 50000" name="adj"/>
              </a:avLst>
            </a:prstGeom>
            <a:solidFill>
              <a:schemeClr val="lt2"/>
            </a:solidFill>
            <a:ln>
              <a:noFill/>
            </a:ln>
          </p:spPr>
          <p:txBody>
            <a:bodyPr anchorCtr="0" anchor="ctr" bIns="45700" lIns="45700" spcFirstLastPara="1" rIns="45700" wrap="square" tIns="45700">
              <a:noAutofit/>
            </a:bodyPr>
            <a:lstStyle/>
            <a:p>
              <a:pPr indent="0" lvl="0" marL="0" rtl="0" algn="ctr">
                <a:spcBef>
                  <a:spcPts val="0"/>
                </a:spcBef>
                <a:spcAft>
                  <a:spcPts val="0"/>
                </a:spcAft>
                <a:buNone/>
              </a:pPr>
              <a:r>
                <a:rPr b="1" lang="en" sz="1100">
                  <a:solidFill>
                    <a:schemeClr val="dk1"/>
                  </a:solidFill>
                </a:rPr>
                <a:t>Modem A</a:t>
              </a:r>
              <a:endParaRPr b="1" sz="1100">
                <a:solidFill>
                  <a:schemeClr val="dk1"/>
                </a:solidFill>
              </a:endParaRPr>
            </a:p>
          </p:txBody>
        </p:sp>
        <p:sp>
          <p:nvSpPr>
            <p:cNvPr id="548" name="Google Shape;548;p45"/>
            <p:cNvSpPr/>
            <p:nvPr/>
          </p:nvSpPr>
          <p:spPr>
            <a:xfrm>
              <a:off x="4475350" y="4690625"/>
              <a:ext cx="881100" cy="310500"/>
            </a:xfrm>
            <a:prstGeom prst="roundRect">
              <a:avLst>
                <a:gd fmla="val 50000" name="adj"/>
              </a:avLst>
            </a:prstGeom>
            <a:solidFill>
              <a:schemeClr val="lt2"/>
            </a:solidFill>
            <a:ln>
              <a:noFill/>
            </a:ln>
          </p:spPr>
          <p:txBody>
            <a:bodyPr anchorCtr="0" anchor="ctr" bIns="45700" lIns="45700" spcFirstLastPara="1" rIns="45700" wrap="square" tIns="45700">
              <a:noAutofit/>
            </a:bodyPr>
            <a:lstStyle/>
            <a:p>
              <a:pPr indent="0" lvl="0" marL="0" rtl="0" algn="ctr">
                <a:spcBef>
                  <a:spcPts val="0"/>
                </a:spcBef>
                <a:spcAft>
                  <a:spcPts val="0"/>
                </a:spcAft>
                <a:buNone/>
              </a:pPr>
              <a:r>
                <a:rPr b="1" lang="en" sz="1100">
                  <a:solidFill>
                    <a:schemeClr val="dk1"/>
                  </a:solidFill>
                </a:rPr>
                <a:t>Modem B</a:t>
              </a:r>
              <a:endParaRPr b="1" sz="1100">
                <a:solidFill>
                  <a:schemeClr val="dk1"/>
                </a:solidFill>
              </a:endParaRPr>
            </a:p>
          </p:txBody>
        </p:sp>
      </p:grpSp>
      <p:grpSp>
        <p:nvGrpSpPr>
          <p:cNvPr id="549" name="Google Shape;549;p45"/>
          <p:cNvGrpSpPr/>
          <p:nvPr/>
        </p:nvGrpSpPr>
        <p:grpSpPr>
          <a:xfrm>
            <a:off x="3773607" y="4026996"/>
            <a:ext cx="345337" cy="413135"/>
            <a:chOff x="623970" y="815546"/>
            <a:chExt cx="1183878" cy="1416300"/>
          </a:xfrm>
        </p:grpSpPr>
        <p:pic>
          <p:nvPicPr>
            <p:cNvPr id="550" name="Google Shape;550;p45"/>
            <p:cNvPicPr preferRelativeResize="0"/>
            <p:nvPr/>
          </p:nvPicPr>
          <p:blipFill>
            <a:blip r:embed="rId11">
              <a:alphaModFix/>
            </a:blip>
            <a:stretch>
              <a:fillRect/>
            </a:stretch>
          </p:blipFill>
          <p:spPr>
            <a:xfrm>
              <a:off x="623970" y="815546"/>
              <a:ext cx="1183878" cy="1416300"/>
            </a:xfrm>
            <a:prstGeom prst="rect">
              <a:avLst/>
            </a:prstGeom>
            <a:noFill/>
            <a:ln>
              <a:noFill/>
            </a:ln>
          </p:spPr>
        </p:pic>
        <p:pic>
          <p:nvPicPr>
            <p:cNvPr id="551" name="Google Shape;551;p45"/>
            <p:cNvPicPr preferRelativeResize="0"/>
            <p:nvPr/>
          </p:nvPicPr>
          <p:blipFill>
            <a:blip r:embed="rId12">
              <a:alphaModFix/>
            </a:blip>
            <a:stretch>
              <a:fillRect/>
            </a:stretch>
          </p:blipFill>
          <p:spPr>
            <a:xfrm>
              <a:off x="866848" y="1406675"/>
              <a:ext cx="713982" cy="652150"/>
            </a:xfrm>
            <a:prstGeom prst="rect">
              <a:avLst/>
            </a:prstGeom>
            <a:noFill/>
            <a:ln>
              <a:noFill/>
            </a:ln>
          </p:spPr>
        </p:pic>
      </p:grpSp>
      <p:grpSp>
        <p:nvGrpSpPr>
          <p:cNvPr id="552" name="Google Shape;552;p45"/>
          <p:cNvGrpSpPr/>
          <p:nvPr/>
        </p:nvGrpSpPr>
        <p:grpSpPr>
          <a:xfrm>
            <a:off x="7118500" y="1482790"/>
            <a:ext cx="484630" cy="571860"/>
            <a:chOff x="1405499" y="1654707"/>
            <a:chExt cx="345350" cy="413134"/>
          </a:xfrm>
        </p:grpSpPr>
        <p:pic>
          <p:nvPicPr>
            <p:cNvPr id="553" name="Google Shape;553;p45"/>
            <p:cNvPicPr preferRelativeResize="0"/>
            <p:nvPr/>
          </p:nvPicPr>
          <p:blipFill>
            <a:blip r:embed="rId13">
              <a:alphaModFix/>
            </a:blip>
            <a:stretch>
              <a:fillRect/>
            </a:stretch>
          </p:blipFill>
          <p:spPr>
            <a:xfrm>
              <a:off x="1405499" y="1654707"/>
              <a:ext cx="345350" cy="413134"/>
            </a:xfrm>
            <a:prstGeom prst="rect">
              <a:avLst/>
            </a:prstGeom>
            <a:noFill/>
            <a:ln>
              <a:noFill/>
            </a:ln>
          </p:spPr>
        </p:pic>
        <p:pic>
          <p:nvPicPr>
            <p:cNvPr id="554" name="Google Shape;554;p45"/>
            <p:cNvPicPr preferRelativeResize="0"/>
            <p:nvPr/>
          </p:nvPicPr>
          <p:blipFill>
            <a:blip r:embed="rId14">
              <a:alphaModFix/>
            </a:blip>
            <a:stretch>
              <a:fillRect/>
            </a:stretch>
          </p:blipFill>
          <p:spPr>
            <a:xfrm>
              <a:off x="1468303" y="1823961"/>
              <a:ext cx="219746" cy="196513"/>
            </a:xfrm>
            <a:prstGeom prst="rect">
              <a:avLst/>
            </a:prstGeom>
            <a:noFill/>
            <a:ln>
              <a:noFill/>
            </a:ln>
          </p:spPr>
        </p:pic>
      </p:grpSp>
      <p:grpSp>
        <p:nvGrpSpPr>
          <p:cNvPr id="555" name="Google Shape;555;p45"/>
          <p:cNvGrpSpPr/>
          <p:nvPr/>
        </p:nvGrpSpPr>
        <p:grpSpPr>
          <a:xfrm>
            <a:off x="4743530" y="4025075"/>
            <a:ext cx="347457" cy="416976"/>
            <a:chOff x="893249" y="1394095"/>
            <a:chExt cx="345350" cy="413134"/>
          </a:xfrm>
        </p:grpSpPr>
        <p:pic>
          <p:nvPicPr>
            <p:cNvPr id="556" name="Google Shape;556;p45"/>
            <p:cNvPicPr preferRelativeResize="0"/>
            <p:nvPr/>
          </p:nvPicPr>
          <p:blipFill>
            <a:blip r:embed="rId13">
              <a:alphaModFix/>
            </a:blip>
            <a:stretch>
              <a:fillRect/>
            </a:stretch>
          </p:blipFill>
          <p:spPr>
            <a:xfrm>
              <a:off x="893249" y="1394095"/>
              <a:ext cx="345350" cy="413134"/>
            </a:xfrm>
            <a:prstGeom prst="rect">
              <a:avLst/>
            </a:prstGeom>
            <a:noFill/>
            <a:ln>
              <a:noFill/>
            </a:ln>
          </p:spPr>
        </p:pic>
        <p:pic>
          <p:nvPicPr>
            <p:cNvPr id="557" name="Google Shape;557;p45"/>
            <p:cNvPicPr preferRelativeResize="0"/>
            <p:nvPr/>
          </p:nvPicPr>
          <p:blipFill>
            <a:blip r:embed="rId15">
              <a:alphaModFix/>
            </a:blip>
            <a:stretch>
              <a:fillRect/>
            </a:stretch>
          </p:blipFill>
          <p:spPr>
            <a:xfrm>
              <a:off x="976900" y="1553741"/>
              <a:ext cx="178050" cy="197084"/>
            </a:xfrm>
            <a:prstGeom prst="rect">
              <a:avLst/>
            </a:prstGeom>
            <a:noFill/>
            <a:ln>
              <a:noFill/>
            </a:ln>
          </p:spPr>
        </p:pic>
      </p:grpSp>
      <p:grpSp>
        <p:nvGrpSpPr>
          <p:cNvPr id="558" name="Google Shape;558;p45"/>
          <p:cNvGrpSpPr/>
          <p:nvPr/>
        </p:nvGrpSpPr>
        <p:grpSpPr>
          <a:xfrm>
            <a:off x="7698825" y="1482790"/>
            <a:ext cx="484630" cy="571860"/>
            <a:chOff x="1405499" y="1654707"/>
            <a:chExt cx="345350" cy="413134"/>
          </a:xfrm>
        </p:grpSpPr>
        <p:pic>
          <p:nvPicPr>
            <p:cNvPr id="559" name="Google Shape;559;p45"/>
            <p:cNvPicPr preferRelativeResize="0"/>
            <p:nvPr/>
          </p:nvPicPr>
          <p:blipFill>
            <a:blip r:embed="rId13">
              <a:alphaModFix/>
            </a:blip>
            <a:stretch>
              <a:fillRect/>
            </a:stretch>
          </p:blipFill>
          <p:spPr>
            <a:xfrm>
              <a:off x="1405499" y="1654707"/>
              <a:ext cx="345350" cy="413134"/>
            </a:xfrm>
            <a:prstGeom prst="rect">
              <a:avLst/>
            </a:prstGeom>
            <a:noFill/>
            <a:ln>
              <a:noFill/>
            </a:ln>
          </p:spPr>
        </p:pic>
        <p:pic>
          <p:nvPicPr>
            <p:cNvPr id="560" name="Google Shape;560;p45"/>
            <p:cNvPicPr preferRelativeResize="0"/>
            <p:nvPr/>
          </p:nvPicPr>
          <p:blipFill>
            <a:blip r:embed="rId14">
              <a:alphaModFix/>
            </a:blip>
            <a:stretch>
              <a:fillRect/>
            </a:stretch>
          </p:blipFill>
          <p:spPr>
            <a:xfrm>
              <a:off x="1468303" y="1823961"/>
              <a:ext cx="219746" cy="196513"/>
            </a:xfrm>
            <a:prstGeom prst="rect">
              <a:avLst/>
            </a:prstGeom>
            <a:noFill/>
            <a:ln>
              <a:noFill/>
            </a:ln>
          </p:spPr>
        </p:pic>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id="565" name="Google Shape;565;p46"/>
          <p:cNvSpPr txBox="1"/>
          <p:nvPr/>
        </p:nvSpPr>
        <p:spPr>
          <a:xfrm>
            <a:off x="0" y="0"/>
            <a:ext cx="9144000" cy="554100"/>
          </a:xfrm>
          <a:prstGeom prst="rect">
            <a:avLst/>
          </a:prstGeom>
          <a:solidFill>
            <a:schemeClr val="dk1"/>
          </a:solidFill>
          <a:ln>
            <a:noFill/>
          </a:ln>
        </p:spPr>
        <p:txBody>
          <a:bodyPr anchorCtr="0" anchor="t" bIns="91425" lIns="91425" spcFirstLastPara="1" rIns="91425" wrap="square" tIns="91425">
            <a:spAutoFit/>
          </a:bodyPr>
          <a:lstStyle/>
          <a:p>
            <a:pPr indent="0" lvl="0" marL="0" marR="0" rtl="0" algn="ctr">
              <a:spcBef>
                <a:spcPts val="0"/>
              </a:spcBef>
              <a:spcAft>
                <a:spcPts val="0"/>
              </a:spcAft>
              <a:buNone/>
            </a:pPr>
            <a:r>
              <a:rPr b="1" lang="en" sz="2400">
                <a:solidFill>
                  <a:srgbClr val="FFB81C"/>
                </a:solidFill>
                <a:latin typeface="Roboto"/>
                <a:ea typeface="Roboto"/>
                <a:cs typeface="Roboto"/>
                <a:sym typeface="Roboto"/>
              </a:rPr>
              <a:t>FusionSIM</a:t>
            </a:r>
            <a:r>
              <a:rPr b="1" lang="en" sz="2400">
                <a:solidFill>
                  <a:schemeClr val="lt1"/>
                </a:solidFill>
                <a:latin typeface="Roboto"/>
                <a:ea typeface="Roboto"/>
                <a:cs typeface="Roboto"/>
                <a:sym typeface="Roboto"/>
              </a:rPr>
              <a:t> Mechanism (Dual-Cellular Router)</a:t>
            </a:r>
            <a:endParaRPr b="1" sz="2400">
              <a:solidFill>
                <a:schemeClr val="lt1"/>
              </a:solidFill>
              <a:latin typeface="Roboto"/>
              <a:ea typeface="Roboto"/>
              <a:cs typeface="Roboto"/>
              <a:sym typeface="Roboto"/>
            </a:endParaRPr>
          </a:p>
        </p:txBody>
      </p:sp>
      <p:grpSp>
        <p:nvGrpSpPr>
          <p:cNvPr id="566" name="Google Shape;566;p46"/>
          <p:cNvGrpSpPr/>
          <p:nvPr/>
        </p:nvGrpSpPr>
        <p:grpSpPr>
          <a:xfrm>
            <a:off x="6483574" y="711543"/>
            <a:ext cx="2660429" cy="652519"/>
            <a:chOff x="3867425" y="2686825"/>
            <a:chExt cx="2309200" cy="566275"/>
          </a:xfrm>
        </p:grpSpPr>
        <p:sp>
          <p:nvSpPr>
            <p:cNvPr id="567" name="Google Shape;567;p46"/>
            <p:cNvSpPr/>
            <p:nvPr/>
          </p:nvSpPr>
          <p:spPr>
            <a:xfrm>
              <a:off x="3895725" y="2705100"/>
              <a:ext cx="2280900" cy="525600"/>
            </a:xfrm>
            <a:prstGeom prst="roundRect">
              <a:avLst>
                <a:gd fmla="val 7249"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68" name="Google Shape;568;p46"/>
            <p:cNvPicPr preferRelativeResize="0"/>
            <p:nvPr/>
          </p:nvPicPr>
          <p:blipFill rotWithShape="1">
            <a:blip r:embed="rId3">
              <a:alphaModFix/>
            </a:blip>
            <a:srcRect b="0" l="0" r="47390" t="0"/>
            <a:stretch/>
          </p:blipFill>
          <p:spPr>
            <a:xfrm>
              <a:off x="3867425" y="2686825"/>
              <a:ext cx="2309199" cy="566275"/>
            </a:xfrm>
            <a:prstGeom prst="rect">
              <a:avLst/>
            </a:prstGeom>
            <a:noFill/>
            <a:ln>
              <a:noFill/>
            </a:ln>
          </p:spPr>
        </p:pic>
      </p:grpSp>
      <p:pic>
        <p:nvPicPr>
          <p:cNvPr id="569" name="Google Shape;569;p46"/>
          <p:cNvPicPr preferRelativeResize="0"/>
          <p:nvPr/>
        </p:nvPicPr>
        <p:blipFill>
          <a:blip r:embed="rId4">
            <a:alphaModFix amt="40000"/>
          </a:blip>
          <a:stretch>
            <a:fillRect/>
          </a:stretch>
        </p:blipFill>
        <p:spPr>
          <a:xfrm>
            <a:off x="1601100" y="-3859400"/>
            <a:ext cx="5138012" cy="2967902"/>
          </a:xfrm>
          <a:prstGeom prst="rect">
            <a:avLst/>
          </a:prstGeom>
          <a:noFill/>
          <a:ln>
            <a:noFill/>
          </a:ln>
        </p:spPr>
      </p:pic>
      <p:sp>
        <p:nvSpPr>
          <p:cNvPr id="570" name="Google Shape;570;p46"/>
          <p:cNvSpPr txBox="1"/>
          <p:nvPr/>
        </p:nvSpPr>
        <p:spPr>
          <a:xfrm>
            <a:off x="4412274" y="865041"/>
            <a:ext cx="25305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chemeClr val="dk1"/>
                </a:solidFill>
              </a:rPr>
              <a:t>FusionSIM Platform</a:t>
            </a:r>
            <a:endParaRPr b="1" sz="500"/>
          </a:p>
        </p:txBody>
      </p:sp>
      <p:pic>
        <p:nvPicPr>
          <p:cNvPr id="571" name="Google Shape;571;p46"/>
          <p:cNvPicPr preferRelativeResize="0"/>
          <p:nvPr/>
        </p:nvPicPr>
        <p:blipFill>
          <a:blip r:embed="rId5">
            <a:alphaModFix/>
          </a:blip>
          <a:stretch>
            <a:fillRect/>
          </a:stretch>
        </p:blipFill>
        <p:spPr>
          <a:xfrm>
            <a:off x="1880532" y="-2301253"/>
            <a:ext cx="751836" cy="671100"/>
          </a:xfrm>
          <a:prstGeom prst="rect">
            <a:avLst/>
          </a:prstGeom>
          <a:noFill/>
          <a:ln>
            <a:noFill/>
          </a:ln>
        </p:spPr>
      </p:pic>
      <p:sp>
        <p:nvSpPr>
          <p:cNvPr id="572" name="Google Shape;572;p46"/>
          <p:cNvSpPr txBox="1"/>
          <p:nvPr/>
        </p:nvSpPr>
        <p:spPr>
          <a:xfrm>
            <a:off x="1601100" y="-1723975"/>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Subscription</a:t>
            </a:r>
            <a:endParaRPr b="1" sz="300">
              <a:solidFill>
                <a:srgbClr val="D88600"/>
              </a:solidFill>
            </a:endParaRPr>
          </a:p>
        </p:txBody>
      </p:sp>
      <p:pic>
        <p:nvPicPr>
          <p:cNvPr id="573" name="Google Shape;573;p46"/>
          <p:cNvPicPr preferRelativeResize="0"/>
          <p:nvPr/>
        </p:nvPicPr>
        <p:blipFill>
          <a:blip r:embed="rId6">
            <a:alphaModFix/>
          </a:blip>
          <a:stretch>
            <a:fillRect/>
          </a:stretch>
        </p:blipFill>
        <p:spPr>
          <a:xfrm>
            <a:off x="3433423" y="-2291781"/>
            <a:ext cx="646971" cy="652150"/>
          </a:xfrm>
          <a:prstGeom prst="rect">
            <a:avLst/>
          </a:prstGeom>
          <a:noFill/>
          <a:ln>
            <a:noFill/>
          </a:ln>
        </p:spPr>
      </p:pic>
      <p:sp>
        <p:nvSpPr>
          <p:cNvPr id="574" name="Google Shape;574;p46"/>
          <p:cNvSpPr txBox="1"/>
          <p:nvPr/>
        </p:nvSpPr>
        <p:spPr>
          <a:xfrm>
            <a:off x="3101563" y="-1723975"/>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Distribution Rule</a:t>
            </a:r>
            <a:endParaRPr b="1" sz="300">
              <a:solidFill>
                <a:srgbClr val="D88600"/>
              </a:solidFill>
            </a:endParaRPr>
          </a:p>
        </p:txBody>
      </p:sp>
      <p:pic>
        <p:nvPicPr>
          <p:cNvPr id="575" name="Google Shape;575;p46"/>
          <p:cNvPicPr preferRelativeResize="0"/>
          <p:nvPr/>
        </p:nvPicPr>
        <p:blipFill>
          <a:blip r:embed="rId7">
            <a:alphaModFix/>
          </a:blip>
          <a:stretch>
            <a:fillRect/>
          </a:stretch>
        </p:blipFill>
        <p:spPr>
          <a:xfrm>
            <a:off x="4699167" y="-2291775"/>
            <a:ext cx="731039" cy="652152"/>
          </a:xfrm>
          <a:prstGeom prst="rect">
            <a:avLst/>
          </a:prstGeom>
          <a:noFill/>
          <a:ln>
            <a:noFill/>
          </a:ln>
        </p:spPr>
      </p:pic>
      <p:grpSp>
        <p:nvGrpSpPr>
          <p:cNvPr id="576" name="Google Shape;576;p46"/>
          <p:cNvGrpSpPr/>
          <p:nvPr/>
        </p:nvGrpSpPr>
        <p:grpSpPr>
          <a:xfrm>
            <a:off x="0" y="4428952"/>
            <a:ext cx="9144000" cy="714606"/>
            <a:chOff x="0" y="4422219"/>
            <a:chExt cx="9144000" cy="714606"/>
          </a:xfrm>
        </p:grpSpPr>
        <p:sp>
          <p:nvSpPr>
            <p:cNvPr id="577" name="Google Shape;577;p46"/>
            <p:cNvSpPr/>
            <p:nvPr/>
          </p:nvSpPr>
          <p:spPr>
            <a:xfrm>
              <a:off x="0" y="5045325"/>
              <a:ext cx="9144000" cy="91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46"/>
            <p:cNvSpPr/>
            <p:nvPr/>
          </p:nvSpPr>
          <p:spPr>
            <a:xfrm>
              <a:off x="8520900" y="4422219"/>
              <a:ext cx="623100" cy="623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79" name="Google Shape;579;p46"/>
            <p:cNvPicPr preferRelativeResize="0"/>
            <p:nvPr/>
          </p:nvPicPr>
          <p:blipFill>
            <a:blip r:embed="rId8">
              <a:alphaModFix/>
            </a:blip>
            <a:stretch>
              <a:fillRect/>
            </a:stretch>
          </p:blipFill>
          <p:spPr>
            <a:xfrm>
              <a:off x="8589230" y="4584422"/>
              <a:ext cx="490383" cy="248025"/>
            </a:xfrm>
            <a:prstGeom prst="rect">
              <a:avLst/>
            </a:prstGeom>
            <a:noFill/>
            <a:ln>
              <a:noFill/>
            </a:ln>
          </p:spPr>
        </p:pic>
      </p:grpSp>
      <p:sp>
        <p:nvSpPr>
          <p:cNvPr id="580" name="Google Shape;580;p46"/>
          <p:cNvSpPr txBox="1"/>
          <p:nvPr/>
        </p:nvSpPr>
        <p:spPr>
          <a:xfrm>
            <a:off x="4409338" y="-1723975"/>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SIM Contract</a:t>
            </a:r>
            <a:endParaRPr b="1" sz="300">
              <a:solidFill>
                <a:srgbClr val="D88600"/>
              </a:solidFill>
            </a:endParaRPr>
          </a:p>
        </p:txBody>
      </p:sp>
      <p:pic>
        <p:nvPicPr>
          <p:cNvPr id="581" name="Google Shape;581;p46"/>
          <p:cNvPicPr preferRelativeResize="0"/>
          <p:nvPr/>
        </p:nvPicPr>
        <p:blipFill>
          <a:blip r:embed="rId9">
            <a:alphaModFix amt="79000"/>
          </a:blip>
          <a:stretch>
            <a:fillRect/>
          </a:stretch>
        </p:blipFill>
        <p:spPr>
          <a:xfrm flipH="1">
            <a:off x="5903156" y="-2189485"/>
            <a:ext cx="350646" cy="447575"/>
          </a:xfrm>
          <a:prstGeom prst="rect">
            <a:avLst/>
          </a:prstGeom>
          <a:noFill/>
          <a:ln>
            <a:noFill/>
          </a:ln>
        </p:spPr>
      </p:pic>
      <p:sp>
        <p:nvSpPr>
          <p:cNvPr id="582" name="Google Shape;582;p46"/>
          <p:cNvSpPr txBox="1"/>
          <p:nvPr/>
        </p:nvSpPr>
        <p:spPr>
          <a:xfrm>
            <a:off x="5423113" y="-1723987"/>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SIM Card</a:t>
            </a:r>
            <a:endParaRPr b="1" sz="300">
              <a:solidFill>
                <a:srgbClr val="D88600"/>
              </a:solidFill>
            </a:endParaRPr>
          </a:p>
        </p:txBody>
      </p:sp>
      <p:sp>
        <p:nvSpPr>
          <p:cNvPr id="583" name="Google Shape;583;p46"/>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grpSp>
        <p:nvGrpSpPr>
          <p:cNvPr id="584" name="Google Shape;584;p46"/>
          <p:cNvGrpSpPr/>
          <p:nvPr/>
        </p:nvGrpSpPr>
        <p:grpSpPr>
          <a:xfrm>
            <a:off x="211899" y="3723725"/>
            <a:ext cx="5691244" cy="1277400"/>
            <a:chOff x="211899" y="3723725"/>
            <a:chExt cx="5691244" cy="1277400"/>
          </a:xfrm>
        </p:grpSpPr>
        <p:grpSp>
          <p:nvGrpSpPr>
            <p:cNvPr id="585" name="Google Shape;585;p46"/>
            <p:cNvGrpSpPr/>
            <p:nvPr/>
          </p:nvGrpSpPr>
          <p:grpSpPr>
            <a:xfrm>
              <a:off x="211899" y="3723725"/>
              <a:ext cx="5691244" cy="897597"/>
              <a:chOff x="187849" y="4009450"/>
              <a:chExt cx="5691244" cy="897597"/>
            </a:xfrm>
          </p:grpSpPr>
          <p:grpSp>
            <p:nvGrpSpPr>
              <p:cNvPr id="586" name="Google Shape;586;p46"/>
              <p:cNvGrpSpPr/>
              <p:nvPr/>
            </p:nvGrpSpPr>
            <p:grpSpPr>
              <a:xfrm>
                <a:off x="187849" y="4009450"/>
                <a:ext cx="5691244" cy="897597"/>
                <a:chOff x="43924" y="3862625"/>
                <a:chExt cx="5691244" cy="897597"/>
              </a:xfrm>
            </p:grpSpPr>
            <p:pic>
              <p:nvPicPr>
                <p:cNvPr id="587" name="Google Shape;587;p46"/>
                <p:cNvPicPr preferRelativeResize="0"/>
                <p:nvPr/>
              </p:nvPicPr>
              <p:blipFill>
                <a:blip r:embed="rId10">
                  <a:alphaModFix/>
                </a:blip>
                <a:stretch>
                  <a:fillRect/>
                </a:stretch>
              </p:blipFill>
              <p:spPr>
                <a:xfrm>
                  <a:off x="43924" y="3862625"/>
                  <a:ext cx="5691244" cy="897597"/>
                </a:xfrm>
                <a:prstGeom prst="rect">
                  <a:avLst/>
                </a:prstGeom>
                <a:noFill/>
                <a:ln>
                  <a:noFill/>
                </a:ln>
              </p:spPr>
            </p:pic>
            <p:sp>
              <p:nvSpPr>
                <p:cNvPr id="588" name="Google Shape;588;p46"/>
                <p:cNvSpPr/>
                <p:nvPr/>
              </p:nvSpPr>
              <p:spPr>
                <a:xfrm>
                  <a:off x="3430825" y="4067526"/>
                  <a:ext cx="1807500" cy="5256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rPr>
                    <a:t>    8</a:t>
                  </a:r>
                  <a:endParaRPr b="1">
                    <a:solidFill>
                      <a:schemeClr val="lt1"/>
                    </a:solidFill>
                  </a:endParaRPr>
                </a:p>
              </p:txBody>
            </p:sp>
          </p:grpSp>
          <p:sp>
            <p:nvSpPr>
              <p:cNvPr id="589" name="Google Shape;589;p46"/>
              <p:cNvSpPr/>
              <p:nvPr/>
            </p:nvSpPr>
            <p:spPr>
              <a:xfrm>
                <a:off x="3551450" y="4229613"/>
                <a:ext cx="771300" cy="571800"/>
              </a:xfrm>
              <a:prstGeom prst="roundRect">
                <a:avLst>
                  <a:gd fmla="val 16667" name="adj"/>
                </a:avLst>
              </a:prstGeom>
              <a:solidFill>
                <a:srgbClr val="FFB81C">
                  <a:alpha val="620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rPr>
                  <a:t>    </a:t>
                </a:r>
                <a:endParaRPr b="1">
                  <a:solidFill>
                    <a:schemeClr val="lt1"/>
                  </a:solidFill>
                </a:endParaRPr>
              </a:p>
            </p:txBody>
          </p:sp>
          <p:sp>
            <p:nvSpPr>
              <p:cNvPr id="590" name="Google Shape;590;p46"/>
              <p:cNvSpPr/>
              <p:nvPr/>
            </p:nvSpPr>
            <p:spPr>
              <a:xfrm>
                <a:off x="4498025" y="4229613"/>
                <a:ext cx="771300" cy="571800"/>
              </a:xfrm>
              <a:prstGeom prst="roundRect">
                <a:avLst>
                  <a:gd fmla="val 16667" name="adj"/>
                </a:avLst>
              </a:prstGeom>
              <a:solidFill>
                <a:srgbClr val="FFB81C">
                  <a:alpha val="620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rPr>
                  <a:t>    </a:t>
                </a:r>
                <a:endParaRPr b="1">
                  <a:solidFill>
                    <a:schemeClr val="lt1"/>
                  </a:solidFill>
                </a:endParaRPr>
              </a:p>
            </p:txBody>
          </p:sp>
        </p:grpSp>
        <p:sp>
          <p:nvSpPr>
            <p:cNvPr id="591" name="Google Shape;591;p46"/>
            <p:cNvSpPr/>
            <p:nvPr/>
          </p:nvSpPr>
          <p:spPr>
            <a:xfrm>
              <a:off x="3528250" y="4690625"/>
              <a:ext cx="881100" cy="310500"/>
            </a:xfrm>
            <a:prstGeom prst="roundRect">
              <a:avLst>
                <a:gd fmla="val 50000" name="adj"/>
              </a:avLst>
            </a:prstGeom>
            <a:solidFill>
              <a:schemeClr val="lt2"/>
            </a:solidFill>
            <a:ln>
              <a:noFill/>
            </a:ln>
          </p:spPr>
          <p:txBody>
            <a:bodyPr anchorCtr="0" anchor="ctr" bIns="45700" lIns="45700" spcFirstLastPara="1" rIns="45700" wrap="square" tIns="45700">
              <a:noAutofit/>
            </a:bodyPr>
            <a:lstStyle/>
            <a:p>
              <a:pPr indent="0" lvl="0" marL="0" rtl="0" algn="ctr">
                <a:spcBef>
                  <a:spcPts val="0"/>
                </a:spcBef>
                <a:spcAft>
                  <a:spcPts val="0"/>
                </a:spcAft>
                <a:buNone/>
              </a:pPr>
              <a:r>
                <a:rPr b="1" lang="en" sz="1100">
                  <a:solidFill>
                    <a:schemeClr val="dk1"/>
                  </a:solidFill>
                </a:rPr>
                <a:t>Modem A</a:t>
              </a:r>
              <a:endParaRPr b="1" sz="1100">
                <a:solidFill>
                  <a:schemeClr val="dk1"/>
                </a:solidFill>
              </a:endParaRPr>
            </a:p>
          </p:txBody>
        </p:sp>
        <p:sp>
          <p:nvSpPr>
            <p:cNvPr id="592" name="Google Shape;592;p46"/>
            <p:cNvSpPr/>
            <p:nvPr/>
          </p:nvSpPr>
          <p:spPr>
            <a:xfrm>
              <a:off x="4475350" y="4690625"/>
              <a:ext cx="881100" cy="310500"/>
            </a:xfrm>
            <a:prstGeom prst="roundRect">
              <a:avLst>
                <a:gd fmla="val 50000" name="adj"/>
              </a:avLst>
            </a:prstGeom>
            <a:solidFill>
              <a:schemeClr val="lt2"/>
            </a:solidFill>
            <a:ln>
              <a:noFill/>
            </a:ln>
          </p:spPr>
          <p:txBody>
            <a:bodyPr anchorCtr="0" anchor="ctr" bIns="45700" lIns="45700" spcFirstLastPara="1" rIns="45700" wrap="square" tIns="45700">
              <a:noAutofit/>
            </a:bodyPr>
            <a:lstStyle/>
            <a:p>
              <a:pPr indent="0" lvl="0" marL="0" rtl="0" algn="ctr">
                <a:spcBef>
                  <a:spcPts val="0"/>
                </a:spcBef>
                <a:spcAft>
                  <a:spcPts val="0"/>
                </a:spcAft>
                <a:buNone/>
              </a:pPr>
              <a:r>
                <a:rPr b="1" lang="en" sz="1100">
                  <a:solidFill>
                    <a:schemeClr val="dk1"/>
                  </a:solidFill>
                </a:rPr>
                <a:t>Modem B</a:t>
              </a:r>
              <a:endParaRPr b="1" sz="1100">
                <a:solidFill>
                  <a:schemeClr val="dk1"/>
                </a:solidFill>
              </a:endParaRPr>
            </a:p>
          </p:txBody>
        </p:sp>
      </p:grpSp>
      <p:grpSp>
        <p:nvGrpSpPr>
          <p:cNvPr id="593" name="Google Shape;593;p46"/>
          <p:cNvGrpSpPr/>
          <p:nvPr/>
        </p:nvGrpSpPr>
        <p:grpSpPr>
          <a:xfrm>
            <a:off x="3773607" y="4026996"/>
            <a:ext cx="345337" cy="413135"/>
            <a:chOff x="623970" y="815546"/>
            <a:chExt cx="1183878" cy="1416300"/>
          </a:xfrm>
        </p:grpSpPr>
        <p:pic>
          <p:nvPicPr>
            <p:cNvPr id="594" name="Google Shape;594;p46"/>
            <p:cNvPicPr preferRelativeResize="0"/>
            <p:nvPr/>
          </p:nvPicPr>
          <p:blipFill>
            <a:blip r:embed="rId11">
              <a:alphaModFix/>
            </a:blip>
            <a:stretch>
              <a:fillRect/>
            </a:stretch>
          </p:blipFill>
          <p:spPr>
            <a:xfrm>
              <a:off x="623970" y="815546"/>
              <a:ext cx="1183878" cy="1416300"/>
            </a:xfrm>
            <a:prstGeom prst="rect">
              <a:avLst/>
            </a:prstGeom>
            <a:noFill/>
            <a:ln>
              <a:noFill/>
            </a:ln>
          </p:spPr>
        </p:pic>
        <p:pic>
          <p:nvPicPr>
            <p:cNvPr id="595" name="Google Shape;595;p46"/>
            <p:cNvPicPr preferRelativeResize="0"/>
            <p:nvPr/>
          </p:nvPicPr>
          <p:blipFill>
            <a:blip r:embed="rId12">
              <a:alphaModFix/>
            </a:blip>
            <a:stretch>
              <a:fillRect/>
            </a:stretch>
          </p:blipFill>
          <p:spPr>
            <a:xfrm>
              <a:off x="866848" y="1406675"/>
              <a:ext cx="713982" cy="652150"/>
            </a:xfrm>
            <a:prstGeom prst="rect">
              <a:avLst/>
            </a:prstGeom>
            <a:noFill/>
            <a:ln>
              <a:noFill/>
            </a:ln>
          </p:spPr>
        </p:pic>
      </p:grpSp>
      <p:grpSp>
        <p:nvGrpSpPr>
          <p:cNvPr id="596" name="Google Shape;596;p46"/>
          <p:cNvGrpSpPr/>
          <p:nvPr/>
        </p:nvGrpSpPr>
        <p:grpSpPr>
          <a:xfrm>
            <a:off x="4743530" y="4025075"/>
            <a:ext cx="347457" cy="416976"/>
            <a:chOff x="893249" y="1394095"/>
            <a:chExt cx="345350" cy="413134"/>
          </a:xfrm>
        </p:grpSpPr>
        <p:pic>
          <p:nvPicPr>
            <p:cNvPr id="597" name="Google Shape;597;p46"/>
            <p:cNvPicPr preferRelativeResize="0"/>
            <p:nvPr/>
          </p:nvPicPr>
          <p:blipFill>
            <a:blip r:embed="rId13">
              <a:alphaModFix/>
            </a:blip>
            <a:stretch>
              <a:fillRect/>
            </a:stretch>
          </p:blipFill>
          <p:spPr>
            <a:xfrm>
              <a:off x="893249" y="1394095"/>
              <a:ext cx="345350" cy="413134"/>
            </a:xfrm>
            <a:prstGeom prst="rect">
              <a:avLst/>
            </a:prstGeom>
            <a:noFill/>
            <a:ln>
              <a:noFill/>
            </a:ln>
          </p:spPr>
        </p:pic>
        <p:pic>
          <p:nvPicPr>
            <p:cNvPr id="598" name="Google Shape;598;p46"/>
            <p:cNvPicPr preferRelativeResize="0"/>
            <p:nvPr/>
          </p:nvPicPr>
          <p:blipFill>
            <a:blip r:embed="rId14">
              <a:alphaModFix/>
            </a:blip>
            <a:stretch>
              <a:fillRect/>
            </a:stretch>
          </p:blipFill>
          <p:spPr>
            <a:xfrm>
              <a:off x="976900" y="1553741"/>
              <a:ext cx="178050" cy="197084"/>
            </a:xfrm>
            <a:prstGeom prst="rect">
              <a:avLst/>
            </a:prstGeom>
            <a:noFill/>
            <a:ln>
              <a:noFill/>
            </a:ln>
          </p:spPr>
        </p:pic>
      </p:grpSp>
      <p:cxnSp>
        <p:nvCxnSpPr>
          <p:cNvPr id="599" name="Google Shape;599;p46"/>
          <p:cNvCxnSpPr/>
          <p:nvPr/>
        </p:nvCxnSpPr>
        <p:spPr>
          <a:xfrm rot="5400000">
            <a:off x="4818025" y="1164400"/>
            <a:ext cx="1719000" cy="3319200"/>
          </a:xfrm>
          <a:prstGeom prst="curvedConnector3">
            <a:avLst>
              <a:gd fmla="val 50000" name="adj1"/>
            </a:avLst>
          </a:prstGeom>
          <a:noFill/>
          <a:ln cap="flat" cmpd="sng" w="28575">
            <a:solidFill>
              <a:srgbClr val="FFB81C"/>
            </a:solidFill>
            <a:prstDash val="dashDot"/>
            <a:round/>
            <a:headEnd len="med" w="med" type="none"/>
            <a:tailEnd len="med" w="med" type="triangle"/>
          </a:ln>
        </p:spPr>
      </p:cxnSp>
      <p:grpSp>
        <p:nvGrpSpPr>
          <p:cNvPr id="600" name="Google Shape;600;p46"/>
          <p:cNvGrpSpPr/>
          <p:nvPr/>
        </p:nvGrpSpPr>
        <p:grpSpPr>
          <a:xfrm>
            <a:off x="7118500" y="1482790"/>
            <a:ext cx="484630" cy="571860"/>
            <a:chOff x="1405499" y="1654707"/>
            <a:chExt cx="345350" cy="413134"/>
          </a:xfrm>
        </p:grpSpPr>
        <p:pic>
          <p:nvPicPr>
            <p:cNvPr id="601" name="Google Shape;601;p46"/>
            <p:cNvPicPr preferRelativeResize="0"/>
            <p:nvPr/>
          </p:nvPicPr>
          <p:blipFill>
            <a:blip r:embed="rId13">
              <a:alphaModFix/>
            </a:blip>
            <a:stretch>
              <a:fillRect/>
            </a:stretch>
          </p:blipFill>
          <p:spPr>
            <a:xfrm>
              <a:off x="1405499" y="1654707"/>
              <a:ext cx="345350" cy="413134"/>
            </a:xfrm>
            <a:prstGeom prst="rect">
              <a:avLst/>
            </a:prstGeom>
            <a:noFill/>
            <a:ln>
              <a:noFill/>
            </a:ln>
          </p:spPr>
        </p:pic>
        <p:pic>
          <p:nvPicPr>
            <p:cNvPr id="602" name="Google Shape;602;p46"/>
            <p:cNvPicPr preferRelativeResize="0"/>
            <p:nvPr/>
          </p:nvPicPr>
          <p:blipFill>
            <a:blip r:embed="rId15">
              <a:alphaModFix/>
            </a:blip>
            <a:stretch>
              <a:fillRect/>
            </a:stretch>
          </p:blipFill>
          <p:spPr>
            <a:xfrm>
              <a:off x="1468303" y="1823961"/>
              <a:ext cx="219746" cy="196513"/>
            </a:xfrm>
            <a:prstGeom prst="rect">
              <a:avLst/>
            </a:prstGeom>
            <a:noFill/>
            <a:ln>
              <a:noFill/>
            </a:ln>
          </p:spPr>
        </p:pic>
      </p:grpSp>
      <p:sp>
        <p:nvSpPr>
          <p:cNvPr id="603" name="Google Shape;603;p46"/>
          <p:cNvSpPr txBox="1"/>
          <p:nvPr/>
        </p:nvSpPr>
        <p:spPr>
          <a:xfrm>
            <a:off x="2686338" y="2271275"/>
            <a:ext cx="3771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B81C"/>
                </a:solidFill>
              </a:rPr>
              <a:t>★</a:t>
            </a:r>
            <a:r>
              <a:rPr b="1" lang="en">
                <a:solidFill>
                  <a:schemeClr val="dk1"/>
                </a:solidFill>
              </a:rPr>
              <a:t> Injecting SIM into Modem A</a:t>
            </a:r>
            <a:endParaRPr b="1" sz="800"/>
          </a:p>
        </p:txBody>
      </p:sp>
      <p:grpSp>
        <p:nvGrpSpPr>
          <p:cNvPr id="604" name="Google Shape;604;p46"/>
          <p:cNvGrpSpPr/>
          <p:nvPr/>
        </p:nvGrpSpPr>
        <p:grpSpPr>
          <a:xfrm>
            <a:off x="7698825" y="1482790"/>
            <a:ext cx="484630" cy="571860"/>
            <a:chOff x="1405499" y="1654707"/>
            <a:chExt cx="345350" cy="413134"/>
          </a:xfrm>
        </p:grpSpPr>
        <p:pic>
          <p:nvPicPr>
            <p:cNvPr id="605" name="Google Shape;605;p46"/>
            <p:cNvPicPr preferRelativeResize="0"/>
            <p:nvPr/>
          </p:nvPicPr>
          <p:blipFill>
            <a:blip r:embed="rId13">
              <a:alphaModFix/>
            </a:blip>
            <a:stretch>
              <a:fillRect/>
            </a:stretch>
          </p:blipFill>
          <p:spPr>
            <a:xfrm>
              <a:off x="1405499" y="1654707"/>
              <a:ext cx="345350" cy="413134"/>
            </a:xfrm>
            <a:prstGeom prst="rect">
              <a:avLst/>
            </a:prstGeom>
            <a:noFill/>
            <a:ln>
              <a:noFill/>
            </a:ln>
          </p:spPr>
        </p:pic>
        <p:pic>
          <p:nvPicPr>
            <p:cNvPr id="606" name="Google Shape;606;p46"/>
            <p:cNvPicPr preferRelativeResize="0"/>
            <p:nvPr/>
          </p:nvPicPr>
          <p:blipFill>
            <a:blip r:embed="rId15">
              <a:alphaModFix/>
            </a:blip>
            <a:stretch>
              <a:fillRect/>
            </a:stretch>
          </p:blipFill>
          <p:spPr>
            <a:xfrm>
              <a:off x="1468303" y="1823961"/>
              <a:ext cx="219746" cy="196513"/>
            </a:xfrm>
            <a:prstGeom prst="rect">
              <a:avLst/>
            </a:prstGeom>
            <a:noFill/>
            <a:ln>
              <a:noFill/>
            </a:ln>
          </p:spPr>
        </p:pic>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0" name="Shape 610"/>
        <p:cNvGrpSpPr/>
        <p:nvPr/>
      </p:nvGrpSpPr>
      <p:grpSpPr>
        <a:xfrm>
          <a:off x="0" y="0"/>
          <a:ext cx="0" cy="0"/>
          <a:chOff x="0" y="0"/>
          <a:chExt cx="0" cy="0"/>
        </a:xfrm>
      </p:grpSpPr>
      <p:sp>
        <p:nvSpPr>
          <p:cNvPr id="611" name="Google Shape;611;p47"/>
          <p:cNvSpPr txBox="1"/>
          <p:nvPr/>
        </p:nvSpPr>
        <p:spPr>
          <a:xfrm>
            <a:off x="0" y="0"/>
            <a:ext cx="9144000" cy="554100"/>
          </a:xfrm>
          <a:prstGeom prst="rect">
            <a:avLst/>
          </a:prstGeom>
          <a:solidFill>
            <a:schemeClr val="dk1"/>
          </a:solidFill>
          <a:ln>
            <a:noFill/>
          </a:ln>
        </p:spPr>
        <p:txBody>
          <a:bodyPr anchorCtr="0" anchor="t" bIns="91425" lIns="91425" spcFirstLastPara="1" rIns="91425" wrap="square" tIns="91425">
            <a:spAutoFit/>
          </a:bodyPr>
          <a:lstStyle/>
          <a:p>
            <a:pPr indent="0" lvl="0" marL="0" marR="0" rtl="0" algn="ctr">
              <a:spcBef>
                <a:spcPts val="0"/>
              </a:spcBef>
              <a:spcAft>
                <a:spcPts val="0"/>
              </a:spcAft>
              <a:buNone/>
            </a:pPr>
            <a:r>
              <a:rPr b="1" lang="en" sz="2400">
                <a:solidFill>
                  <a:srgbClr val="FFB81C"/>
                </a:solidFill>
                <a:latin typeface="Roboto"/>
                <a:ea typeface="Roboto"/>
                <a:cs typeface="Roboto"/>
                <a:sym typeface="Roboto"/>
              </a:rPr>
              <a:t>FusionSIM</a:t>
            </a:r>
            <a:r>
              <a:rPr b="1" lang="en" sz="2400">
                <a:solidFill>
                  <a:schemeClr val="lt1"/>
                </a:solidFill>
                <a:latin typeface="Roboto"/>
                <a:ea typeface="Roboto"/>
                <a:cs typeface="Roboto"/>
                <a:sym typeface="Roboto"/>
              </a:rPr>
              <a:t> Mechanism (Dual-Cellular Router)</a:t>
            </a:r>
            <a:endParaRPr b="1" sz="2400">
              <a:solidFill>
                <a:schemeClr val="lt1"/>
              </a:solidFill>
              <a:latin typeface="Roboto"/>
              <a:ea typeface="Roboto"/>
              <a:cs typeface="Roboto"/>
              <a:sym typeface="Roboto"/>
            </a:endParaRPr>
          </a:p>
        </p:txBody>
      </p:sp>
      <p:grpSp>
        <p:nvGrpSpPr>
          <p:cNvPr id="612" name="Google Shape;612;p47"/>
          <p:cNvGrpSpPr/>
          <p:nvPr/>
        </p:nvGrpSpPr>
        <p:grpSpPr>
          <a:xfrm>
            <a:off x="6483574" y="711543"/>
            <a:ext cx="2660429" cy="652519"/>
            <a:chOff x="3867425" y="2686825"/>
            <a:chExt cx="2309200" cy="566275"/>
          </a:xfrm>
        </p:grpSpPr>
        <p:sp>
          <p:nvSpPr>
            <p:cNvPr id="613" name="Google Shape;613;p47"/>
            <p:cNvSpPr/>
            <p:nvPr/>
          </p:nvSpPr>
          <p:spPr>
            <a:xfrm>
              <a:off x="3895725" y="2705100"/>
              <a:ext cx="2280900" cy="525600"/>
            </a:xfrm>
            <a:prstGeom prst="roundRect">
              <a:avLst>
                <a:gd fmla="val 7249"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14" name="Google Shape;614;p47"/>
            <p:cNvPicPr preferRelativeResize="0"/>
            <p:nvPr/>
          </p:nvPicPr>
          <p:blipFill rotWithShape="1">
            <a:blip r:embed="rId3">
              <a:alphaModFix/>
            </a:blip>
            <a:srcRect b="0" l="0" r="47390" t="0"/>
            <a:stretch/>
          </p:blipFill>
          <p:spPr>
            <a:xfrm>
              <a:off x="3867425" y="2686825"/>
              <a:ext cx="2309199" cy="566275"/>
            </a:xfrm>
            <a:prstGeom prst="rect">
              <a:avLst/>
            </a:prstGeom>
            <a:noFill/>
            <a:ln>
              <a:noFill/>
            </a:ln>
          </p:spPr>
        </p:pic>
      </p:grpSp>
      <p:pic>
        <p:nvPicPr>
          <p:cNvPr id="615" name="Google Shape;615;p47"/>
          <p:cNvPicPr preferRelativeResize="0"/>
          <p:nvPr/>
        </p:nvPicPr>
        <p:blipFill>
          <a:blip r:embed="rId4">
            <a:alphaModFix amt="40000"/>
          </a:blip>
          <a:stretch>
            <a:fillRect/>
          </a:stretch>
        </p:blipFill>
        <p:spPr>
          <a:xfrm>
            <a:off x="1601100" y="-3859400"/>
            <a:ext cx="5138012" cy="2967902"/>
          </a:xfrm>
          <a:prstGeom prst="rect">
            <a:avLst/>
          </a:prstGeom>
          <a:noFill/>
          <a:ln>
            <a:noFill/>
          </a:ln>
        </p:spPr>
      </p:pic>
      <p:sp>
        <p:nvSpPr>
          <p:cNvPr id="616" name="Google Shape;616;p47"/>
          <p:cNvSpPr txBox="1"/>
          <p:nvPr/>
        </p:nvSpPr>
        <p:spPr>
          <a:xfrm>
            <a:off x="4412274" y="865041"/>
            <a:ext cx="25305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chemeClr val="dk1"/>
                </a:solidFill>
              </a:rPr>
              <a:t>FusionSIM Platform</a:t>
            </a:r>
            <a:endParaRPr b="1" sz="500"/>
          </a:p>
        </p:txBody>
      </p:sp>
      <p:pic>
        <p:nvPicPr>
          <p:cNvPr id="617" name="Google Shape;617;p47"/>
          <p:cNvPicPr preferRelativeResize="0"/>
          <p:nvPr/>
        </p:nvPicPr>
        <p:blipFill>
          <a:blip r:embed="rId5">
            <a:alphaModFix/>
          </a:blip>
          <a:stretch>
            <a:fillRect/>
          </a:stretch>
        </p:blipFill>
        <p:spPr>
          <a:xfrm>
            <a:off x="1880532" y="-2301253"/>
            <a:ext cx="751836" cy="671100"/>
          </a:xfrm>
          <a:prstGeom prst="rect">
            <a:avLst/>
          </a:prstGeom>
          <a:noFill/>
          <a:ln>
            <a:noFill/>
          </a:ln>
        </p:spPr>
      </p:pic>
      <p:sp>
        <p:nvSpPr>
          <p:cNvPr id="618" name="Google Shape;618;p47"/>
          <p:cNvSpPr txBox="1"/>
          <p:nvPr/>
        </p:nvSpPr>
        <p:spPr>
          <a:xfrm>
            <a:off x="1601100" y="-1723975"/>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Subscription</a:t>
            </a:r>
            <a:endParaRPr b="1" sz="300">
              <a:solidFill>
                <a:srgbClr val="D88600"/>
              </a:solidFill>
            </a:endParaRPr>
          </a:p>
        </p:txBody>
      </p:sp>
      <p:pic>
        <p:nvPicPr>
          <p:cNvPr id="619" name="Google Shape;619;p47"/>
          <p:cNvPicPr preferRelativeResize="0"/>
          <p:nvPr/>
        </p:nvPicPr>
        <p:blipFill>
          <a:blip r:embed="rId6">
            <a:alphaModFix/>
          </a:blip>
          <a:stretch>
            <a:fillRect/>
          </a:stretch>
        </p:blipFill>
        <p:spPr>
          <a:xfrm>
            <a:off x="3433423" y="-2291781"/>
            <a:ext cx="646971" cy="652150"/>
          </a:xfrm>
          <a:prstGeom prst="rect">
            <a:avLst/>
          </a:prstGeom>
          <a:noFill/>
          <a:ln>
            <a:noFill/>
          </a:ln>
        </p:spPr>
      </p:pic>
      <p:sp>
        <p:nvSpPr>
          <p:cNvPr id="620" name="Google Shape;620;p47"/>
          <p:cNvSpPr txBox="1"/>
          <p:nvPr/>
        </p:nvSpPr>
        <p:spPr>
          <a:xfrm>
            <a:off x="3101563" y="-1723975"/>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Distribution Rule</a:t>
            </a:r>
            <a:endParaRPr b="1" sz="300">
              <a:solidFill>
                <a:srgbClr val="D88600"/>
              </a:solidFill>
            </a:endParaRPr>
          </a:p>
        </p:txBody>
      </p:sp>
      <p:pic>
        <p:nvPicPr>
          <p:cNvPr id="621" name="Google Shape;621;p47"/>
          <p:cNvPicPr preferRelativeResize="0"/>
          <p:nvPr/>
        </p:nvPicPr>
        <p:blipFill>
          <a:blip r:embed="rId7">
            <a:alphaModFix/>
          </a:blip>
          <a:stretch>
            <a:fillRect/>
          </a:stretch>
        </p:blipFill>
        <p:spPr>
          <a:xfrm>
            <a:off x="4699167" y="-2291775"/>
            <a:ext cx="731039" cy="652152"/>
          </a:xfrm>
          <a:prstGeom prst="rect">
            <a:avLst/>
          </a:prstGeom>
          <a:noFill/>
          <a:ln>
            <a:noFill/>
          </a:ln>
        </p:spPr>
      </p:pic>
      <p:grpSp>
        <p:nvGrpSpPr>
          <p:cNvPr id="622" name="Google Shape;622;p47"/>
          <p:cNvGrpSpPr/>
          <p:nvPr/>
        </p:nvGrpSpPr>
        <p:grpSpPr>
          <a:xfrm>
            <a:off x="0" y="4428952"/>
            <a:ext cx="9144000" cy="714606"/>
            <a:chOff x="0" y="4422219"/>
            <a:chExt cx="9144000" cy="714606"/>
          </a:xfrm>
        </p:grpSpPr>
        <p:sp>
          <p:nvSpPr>
            <p:cNvPr id="623" name="Google Shape;623;p47"/>
            <p:cNvSpPr/>
            <p:nvPr/>
          </p:nvSpPr>
          <p:spPr>
            <a:xfrm>
              <a:off x="0" y="5045325"/>
              <a:ext cx="9144000" cy="91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47"/>
            <p:cNvSpPr/>
            <p:nvPr/>
          </p:nvSpPr>
          <p:spPr>
            <a:xfrm>
              <a:off x="8520900" y="4422219"/>
              <a:ext cx="623100" cy="623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25" name="Google Shape;625;p47"/>
            <p:cNvPicPr preferRelativeResize="0"/>
            <p:nvPr/>
          </p:nvPicPr>
          <p:blipFill>
            <a:blip r:embed="rId8">
              <a:alphaModFix/>
            </a:blip>
            <a:stretch>
              <a:fillRect/>
            </a:stretch>
          </p:blipFill>
          <p:spPr>
            <a:xfrm>
              <a:off x="8589230" y="4584422"/>
              <a:ext cx="490383" cy="248025"/>
            </a:xfrm>
            <a:prstGeom prst="rect">
              <a:avLst/>
            </a:prstGeom>
            <a:noFill/>
            <a:ln>
              <a:noFill/>
            </a:ln>
          </p:spPr>
        </p:pic>
      </p:grpSp>
      <p:sp>
        <p:nvSpPr>
          <p:cNvPr id="626" name="Google Shape;626;p47"/>
          <p:cNvSpPr txBox="1"/>
          <p:nvPr/>
        </p:nvSpPr>
        <p:spPr>
          <a:xfrm>
            <a:off x="4409338" y="-1723975"/>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SIM Contract</a:t>
            </a:r>
            <a:endParaRPr b="1" sz="300">
              <a:solidFill>
                <a:srgbClr val="D88600"/>
              </a:solidFill>
            </a:endParaRPr>
          </a:p>
        </p:txBody>
      </p:sp>
      <p:pic>
        <p:nvPicPr>
          <p:cNvPr id="627" name="Google Shape;627;p47"/>
          <p:cNvPicPr preferRelativeResize="0"/>
          <p:nvPr/>
        </p:nvPicPr>
        <p:blipFill>
          <a:blip r:embed="rId9">
            <a:alphaModFix amt="79000"/>
          </a:blip>
          <a:stretch>
            <a:fillRect/>
          </a:stretch>
        </p:blipFill>
        <p:spPr>
          <a:xfrm flipH="1">
            <a:off x="5903156" y="-2189485"/>
            <a:ext cx="350646" cy="447575"/>
          </a:xfrm>
          <a:prstGeom prst="rect">
            <a:avLst/>
          </a:prstGeom>
          <a:noFill/>
          <a:ln>
            <a:noFill/>
          </a:ln>
        </p:spPr>
      </p:pic>
      <p:sp>
        <p:nvSpPr>
          <p:cNvPr id="628" name="Google Shape;628;p47"/>
          <p:cNvSpPr txBox="1"/>
          <p:nvPr/>
        </p:nvSpPr>
        <p:spPr>
          <a:xfrm>
            <a:off x="5423113" y="-1723987"/>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SIM Card</a:t>
            </a:r>
            <a:endParaRPr b="1" sz="300">
              <a:solidFill>
                <a:srgbClr val="D88600"/>
              </a:solidFill>
            </a:endParaRPr>
          </a:p>
        </p:txBody>
      </p:sp>
      <p:sp>
        <p:nvSpPr>
          <p:cNvPr id="629" name="Google Shape;629;p47"/>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grpSp>
        <p:nvGrpSpPr>
          <p:cNvPr id="630" name="Google Shape;630;p47"/>
          <p:cNvGrpSpPr/>
          <p:nvPr/>
        </p:nvGrpSpPr>
        <p:grpSpPr>
          <a:xfrm>
            <a:off x="3773607" y="4026996"/>
            <a:ext cx="345337" cy="413135"/>
            <a:chOff x="623970" y="815546"/>
            <a:chExt cx="1183878" cy="1416300"/>
          </a:xfrm>
        </p:grpSpPr>
        <p:pic>
          <p:nvPicPr>
            <p:cNvPr id="631" name="Google Shape;631;p47"/>
            <p:cNvPicPr preferRelativeResize="0"/>
            <p:nvPr/>
          </p:nvPicPr>
          <p:blipFill>
            <a:blip r:embed="rId10">
              <a:alphaModFix/>
            </a:blip>
            <a:stretch>
              <a:fillRect/>
            </a:stretch>
          </p:blipFill>
          <p:spPr>
            <a:xfrm>
              <a:off x="623970" y="815546"/>
              <a:ext cx="1183878" cy="1416300"/>
            </a:xfrm>
            <a:prstGeom prst="rect">
              <a:avLst/>
            </a:prstGeom>
            <a:noFill/>
            <a:ln>
              <a:noFill/>
            </a:ln>
          </p:spPr>
        </p:pic>
        <p:pic>
          <p:nvPicPr>
            <p:cNvPr id="632" name="Google Shape;632;p47"/>
            <p:cNvPicPr preferRelativeResize="0"/>
            <p:nvPr/>
          </p:nvPicPr>
          <p:blipFill>
            <a:blip r:embed="rId11">
              <a:alphaModFix/>
            </a:blip>
            <a:stretch>
              <a:fillRect/>
            </a:stretch>
          </p:blipFill>
          <p:spPr>
            <a:xfrm>
              <a:off x="866848" y="1406675"/>
              <a:ext cx="713982" cy="652150"/>
            </a:xfrm>
            <a:prstGeom prst="rect">
              <a:avLst/>
            </a:prstGeom>
            <a:noFill/>
            <a:ln>
              <a:noFill/>
            </a:ln>
          </p:spPr>
        </p:pic>
      </p:grpSp>
      <p:grpSp>
        <p:nvGrpSpPr>
          <p:cNvPr id="633" name="Google Shape;633;p47"/>
          <p:cNvGrpSpPr/>
          <p:nvPr/>
        </p:nvGrpSpPr>
        <p:grpSpPr>
          <a:xfrm>
            <a:off x="4743530" y="4025075"/>
            <a:ext cx="347457" cy="416976"/>
            <a:chOff x="893249" y="1394095"/>
            <a:chExt cx="345350" cy="413134"/>
          </a:xfrm>
        </p:grpSpPr>
        <p:pic>
          <p:nvPicPr>
            <p:cNvPr id="634" name="Google Shape;634;p47"/>
            <p:cNvPicPr preferRelativeResize="0"/>
            <p:nvPr/>
          </p:nvPicPr>
          <p:blipFill>
            <a:blip r:embed="rId12">
              <a:alphaModFix/>
            </a:blip>
            <a:stretch>
              <a:fillRect/>
            </a:stretch>
          </p:blipFill>
          <p:spPr>
            <a:xfrm>
              <a:off x="893249" y="1394095"/>
              <a:ext cx="345350" cy="413134"/>
            </a:xfrm>
            <a:prstGeom prst="rect">
              <a:avLst/>
            </a:prstGeom>
            <a:noFill/>
            <a:ln>
              <a:noFill/>
            </a:ln>
          </p:spPr>
        </p:pic>
        <p:pic>
          <p:nvPicPr>
            <p:cNvPr id="635" name="Google Shape;635;p47"/>
            <p:cNvPicPr preferRelativeResize="0"/>
            <p:nvPr/>
          </p:nvPicPr>
          <p:blipFill>
            <a:blip r:embed="rId13">
              <a:alphaModFix/>
            </a:blip>
            <a:stretch>
              <a:fillRect/>
            </a:stretch>
          </p:blipFill>
          <p:spPr>
            <a:xfrm>
              <a:off x="976900" y="1553741"/>
              <a:ext cx="178050" cy="197084"/>
            </a:xfrm>
            <a:prstGeom prst="rect">
              <a:avLst/>
            </a:prstGeom>
            <a:noFill/>
            <a:ln>
              <a:noFill/>
            </a:ln>
          </p:spPr>
        </p:pic>
      </p:grpSp>
      <p:cxnSp>
        <p:nvCxnSpPr>
          <p:cNvPr id="636" name="Google Shape;636;p47"/>
          <p:cNvCxnSpPr/>
          <p:nvPr/>
        </p:nvCxnSpPr>
        <p:spPr>
          <a:xfrm rot="5400000">
            <a:off x="4818025" y="1164400"/>
            <a:ext cx="1719000" cy="3319200"/>
          </a:xfrm>
          <a:prstGeom prst="curvedConnector3">
            <a:avLst>
              <a:gd fmla="val 50000" name="adj1"/>
            </a:avLst>
          </a:prstGeom>
          <a:noFill/>
          <a:ln cap="flat" cmpd="sng" w="28575">
            <a:solidFill>
              <a:srgbClr val="FFB81C"/>
            </a:solidFill>
            <a:prstDash val="dashDot"/>
            <a:round/>
            <a:headEnd len="med" w="med" type="none"/>
            <a:tailEnd len="med" w="med" type="triangle"/>
          </a:ln>
        </p:spPr>
      </p:cxnSp>
      <p:grpSp>
        <p:nvGrpSpPr>
          <p:cNvPr id="637" name="Google Shape;637;p47"/>
          <p:cNvGrpSpPr/>
          <p:nvPr/>
        </p:nvGrpSpPr>
        <p:grpSpPr>
          <a:xfrm>
            <a:off x="7118500" y="1482790"/>
            <a:ext cx="484630" cy="571860"/>
            <a:chOff x="1405499" y="1654707"/>
            <a:chExt cx="345350" cy="413134"/>
          </a:xfrm>
        </p:grpSpPr>
        <p:pic>
          <p:nvPicPr>
            <p:cNvPr id="638" name="Google Shape;638;p47"/>
            <p:cNvPicPr preferRelativeResize="0"/>
            <p:nvPr/>
          </p:nvPicPr>
          <p:blipFill>
            <a:blip r:embed="rId12">
              <a:alphaModFix/>
            </a:blip>
            <a:stretch>
              <a:fillRect/>
            </a:stretch>
          </p:blipFill>
          <p:spPr>
            <a:xfrm>
              <a:off x="1405499" y="1654707"/>
              <a:ext cx="345350" cy="413134"/>
            </a:xfrm>
            <a:prstGeom prst="rect">
              <a:avLst/>
            </a:prstGeom>
            <a:noFill/>
            <a:ln>
              <a:noFill/>
            </a:ln>
          </p:spPr>
        </p:pic>
        <p:pic>
          <p:nvPicPr>
            <p:cNvPr id="639" name="Google Shape;639;p47"/>
            <p:cNvPicPr preferRelativeResize="0"/>
            <p:nvPr/>
          </p:nvPicPr>
          <p:blipFill>
            <a:blip r:embed="rId14">
              <a:alphaModFix/>
            </a:blip>
            <a:stretch>
              <a:fillRect/>
            </a:stretch>
          </p:blipFill>
          <p:spPr>
            <a:xfrm>
              <a:off x="1468303" y="1823961"/>
              <a:ext cx="219746" cy="196513"/>
            </a:xfrm>
            <a:prstGeom prst="rect">
              <a:avLst/>
            </a:prstGeom>
            <a:noFill/>
            <a:ln>
              <a:noFill/>
            </a:ln>
          </p:spPr>
        </p:pic>
      </p:grpSp>
      <p:sp>
        <p:nvSpPr>
          <p:cNvPr id="640" name="Google Shape;640;p47"/>
          <p:cNvSpPr txBox="1"/>
          <p:nvPr/>
        </p:nvSpPr>
        <p:spPr>
          <a:xfrm>
            <a:off x="2686338" y="2271275"/>
            <a:ext cx="3771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FFB81C"/>
                </a:solidFill>
              </a:rPr>
              <a:t>★</a:t>
            </a:r>
            <a:r>
              <a:rPr b="1" lang="en">
                <a:solidFill>
                  <a:schemeClr val="dk1"/>
                </a:solidFill>
              </a:rPr>
              <a:t> Injecting SIM into Modem A</a:t>
            </a:r>
            <a:endParaRPr b="1" sz="800"/>
          </a:p>
        </p:txBody>
      </p:sp>
      <p:grpSp>
        <p:nvGrpSpPr>
          <p:cNvPr id="641" name="Google Shape;641;p47"/>
          <p:cNvGrpSpPr/>
          <p:nvPr/>
        </p:nvGrpSpPr>
        <p:grpSpPr>
          <a:xfrm>
            <a:off x="211899" y="3723725"/>
            <a:ext cx="5691244" cy="1277400"/>
            <a:chOff x="211899" y="3723725"/>
            <a:chExt cx="5691244" cy="1277400"/>
          </a:xfrm>
        </p:grpSpPr>
        <p:grpSp>
          <p:nvGrpSpPr>
            <p:cNvPr id="642" name="Google Shape;642;p47"/>
            <p:cNvGrpSpPr/>
            <p:nvPr/>
          </p:nvGrpSpPr>
          <p:grpSpPr>
            <a:xfrm>
              <a:off x="211899" y="3723725"/>
              <a:ext cx="5691244" cy="897597"/>
              <a:chOff x="187849" y="4009450"/>
              <a:chExt cx="5691244" cy="897597"/>
            </a:xfrm>
          </p:grpSpPr>
          <p:grpSp>
            <p:nvGrpSpPr>
              <p:cNvPr id="643" name="Google Shape;643;p47"/>
              <p:cNvGrpSpPr/>
              <p:nvPr/>
            </p:nvGrpSpPr>
            <p:grpSpPr>
              <a:xfrm>
                <a:off x="187849" y="4009450"/>
                <a:ext cx="5691244" cy="897597"/>
                <a:chOff x="43924" y="3862625"/>
                <a:chExt cx="5691244" cy="897597"/>
              </a:xfrm>
            </p:grpSpPr>
            <p:pic>
              <p:nvPicPr>
                <p:cNvPr id="644" name="Google Shape;644;p47"/>
                <p:cNvPicPr preferRelativeResize="0"/>
                <p:nvPr/>
              </p:nvPicPr>
              <p:blipFill>
                <a:blip r:embed="rId15">
                  <a:alphaModFix/>
                </a:blip>
                <a:stretch>
                  <a:fillRect/>
                </a:stretch>
              </p:blipFill>
              <p:spPr>
                <a:xfrm>
                  <a:off x="43924" y="3862625"/>
                  <a:ext cx="5691244" cy="897597"/>
                </a:xfrm>
                <a:prstGeom prst="rect">
                  <a:avLst/>
                </a:prstGeom>
                <a:noFill/>
                <a:ln>
                  <a:noFill/>
                </a:ln>
              </p:spPr>
            </p:pic>
            <p:sp>
              <p:nvSpPr>
                <p:cNvPr id="645" name="Google Shape;645;p47"/>
                <p:cNvSpPr/>
                <p:nvPr/>
              </p:nvSpPr>
              <p:spPr>
                <a:xfrm>
                  <a:off x="3430825" y="4067526"/>
                  <a:ext cx="1807500" cy="5256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rPr>
                    <a:t>    8</a:t>
                  </a:r>
                  <a:endParaRPr b="1">
                    <a:solidFill>
                      <a:schemeClr val="lt1"/>
                    </a:solidFill>
                  </a:endParaRPr>
                </a:p>
              </p:txBody>
            </p:sp>
          </p:grpSp>
          <p:sp>
            <p:nvSpPr>
              <p:cNvPr id="646" name="Google Shape;646;p47"/>
              <p:cNvSpPr/>
              <p:nvPr/>
            </p:nvSpPr>
            <p:spPr>
              <a:xfrm>
                <a:off x="3551450" y="4229613"/>
                <a:ext cx="771300" cy="571800"/>
              </a:xfrm>
              <a:prstGeom prst="roundRect">
                <a:avLst>
                  <a:gd fmla="val 16667" name="adj"/>
                </a:avLst>
              </a:prstGeom>
              <a:solidFill>
                <a:srgbClr val="FFB81C">
                  <a:alpha val="620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rPr>
                  <a:t>    </a:t>
                </a:r>
                <a:endParaRPr b="1">
                  <a:solidFill>
                    <a:schemeClr val="lt1"/>
                  </a:solidFill>
                </a:endParaRPr>
              </a:p>
            </p:txBody>
          </p:sp>
          <p:sp>
            <p:nvSpPr>
              <p:cNvPr id="647" name="Google Shape;647;p47"/>
              <p:cNvSpPr/>
              <p:nvPr/>
            </p:nvSpPr>
            <p:spPr>
              <a:xfrm>
                <a:off x="4498025" y="4229613"/>
                <a:ext cx="771300" cy="571800"/>
              </a:xfrm>
              <a:prstGeom prst="roundRect">
                <a:avLst>
                  <a:gd fmla="val 16667" name="adj"/>
                </a:avLst>
              </a:prstGeom>
              <a:solidFill>
                <a:srgbClr val="FFB81C">
                  <a:alpha val="620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rPr>
                  <a:t>    </a:t>
                </a:r>
                <a:endParaRPr b="1">
                  <a:solidFill>
                    <a:schemeClr val="lt1"/>
                  </a:solidFill>
                </a:endParaRPr>
              </a:p>
            </p:txBody>
          </p:sp>
        </p:grpSp>
        <p:sp>
          <p:nvSpPr>
            <p:cNvPr id="648" name="Google Shape;648;p47"/>
            <p:cNvSpPr/>
            <p:nvPr/>
          </p:nvSpPr>
          <p:spPr>
            <a:xfrm>
              <a:off x="3528250" y="4690625"/>
              <a:ext cx="881100" cy="310500"/>
            </a:xfrm>
            <a:prstGeom prst="roundRect">
              <a:avLst>
                <a:gd fmla="val 50000" name="adj"/>
              </a:avLst>
            </a:prstGeom>
            <a:solidFill>
              <a:schemeClr val="lt2"/>
            </a:solidFill>
            <a:ln>
              <a:noFill/>
            </a:ln>
          </p:spPr>
          <p:txBody>
            <a:bodyPr anchorCtr="0" anchor="ctr" bIns="45700" lIns="45700" spcFirstLastPara="1" rIns="45700" wrap="square" tIns="45700">
              <a:noAutofit/>
            </a:bodyPr>
            <a:lstStyle/>
            <a:p>
              <a:pPr indent="0" lvl="0" marL="0" rtl="0" algn="ctr">
                <a:spcBef>
                  <a:spcPts val="0"/>
                </a:spcBef>
                <a:spcAft>
                  <a:spcPts val="0"/>
                </a:spcAft>
                <a:buNone/>
              </a:pPr>
              <a:r>
                <a:rPr b="1" lang="en" sz="1100">
                  <a:solidFill>
                    <a:schemeClr val="dk1"/>
                  </a:solidFill>
                </a:rPr>
                <a:t>Modem A</a:t>
              </a:r>
              <a:endParaRPr b="1" sz="1100">
                <a:solidFill>
                  <a:schemeClr val="dk1"/>
                </a:solidFill>
              </a:endParaRPr>
            </a:p>
          </p:txBody>
        </p:sp>
        <p:sp>
          <p:nvSpPr>
            <p:cNvPr id="649" name="Google Shape;649;p47"/>
            <p:cNvSpPr/>
            <p:nvPr/>
          </p:nvSpPr>
          <p:spPr>
            <a:xfrm>
              <a:off x="4475350" y="4690625"/>
              <a:ext cx="881100" cy="310500"/>
            </a:xfrm>
            <a:prstGeom prst="roundRect">
              <a:avLst>
                <a:gd fmla="val 50000" name="adj"/>
              </a:avLst>
            </a:prstGeom>
            <a:solidFill>
              <a:schemeClr val="lt2"/>
            </a:solidFill>
            <a:ln>
              <a:noFill/>
            </a:ln>
          </p:spPr>
          <p:txBody>
            <a:bodyPr anchorCtr="0" anchor="ctr" bIns="45700" lIns="45700" spcFirstLastPara="1" rIns="45700" wrap="square" tIns="45700">
              <a:noAutofit/>
            </a:bodyPr>
            <a:lstStyle/>
            <a:p>
              <a:pPr indent="0" lvl="0" marL="0" rtl="0" algn="ctr">
                <a:spcBef>
                  <a:spcPts val="0"/>
                </a:spcBef>
                <a:spcAft>
                  <a:spcPts val="0"/>
                </a:spcAft>
                <a:buNone/>
              </a:pPr>
              <a:r>
                <a:rPr b="1" lang="en" sz="1100">
                  <a:solidFill>
                    <a:schemeClr val="dk1"/>
                  </a:solidFill>
                </a:rPr>
                <a:t>Modem B</a:t>
              </a:r>
              <a:endParaRPr b="1" sz="1100">
                <a:solidFill>
                  <a:schemeClr val="dk1"/>
                </a:solidFill>
              </a:endParaRPr>
            </a:p>
          </p:txBody>
        </p:sp>
      </p:grpSp>
      <p:grpSp>
        <p:nvGrpSpPr>
          <p:cNvPr id="650" name="Google Shape;650;p47"/>
          <p:cNvGrpSpPr/>
          <p:nvPr/>
        </p:nvGrpSpPr>
        <p:grpSpPr>
          <a:xfrm>
            <a:off x="3710557" y="4082433"/>
            <a:ext cx="345337" cy="413135"/>
            <a:chOff x="623970" y="815546"/>
            <a:chExt cx="1183878" cy="1416300"/>
          </a:xfrm>
        </p:grpSpPr>
        <p:pic>
          <p:nvPicPr>
            <p:cNvPr id="651" name="Google Shape;651;p47"/>
            <p:cNvPicPr preferRelativeResize="0"/>
            <p:nvPr/>
          </p:nvPicPr>
          <p:blipFill>
            <a:blip r:embed="rId10">
              <a:alphaModFix/>
            </a:blip>
            <a:stretch>
              <a:fillRect/>
            </a:stretch>
          </p:blipFill>
          <p:spPr>
            <a:xfrm>
              <a:off x="623970" y="815546"/>
              <a:ext cx="1183878" cy="1416300"/>
            </a:xfrm>
            <a:prstGeom prst="rect">
              <a:avLst/>
            </a:prstGeom>
            <a:noFill/>
            <a:ln>
              <a:noFill/>
            </a:ln>
          </p:spPr>
        </p:pic>
        <p:pic>
          <p:nvPicPr>
            <p:cNvPr id="652" name="Google Shape;652;p47"/>
            <p:cNvPicPr preferRelativeResize="0"/>
            <p:nvPr/>
          </p:nvPicPr>
          <p:blipFill>
            <a:blip r:embed="rId11">
              <a:alphaModFix/>
            </a:blip>
            <a:stretch>
              <a:fillRect/>
            </a:stretch>
          </p:blipFill>
          <p:spPr>
            <a:xfrm>
              <a:off x="866848" y="1406675"/>
              <a:ext cx="713982" cy="652150"/>
            </a:xfrm>
            <a:prstGeom prst="rect">
              <a:avLst/>
            </a:prstGeom>
            <a:noFill/>
            <a:ln>
              <a:noFill/>
            </a:ln>
          </p:spPr>
        </p:pic>
      </p:grpSp>
      <p:grpSp>
        <p:nvGrpSpPr>
          <p:cNvPr id="653" name="Google Shape;653;p47"/>
          <p:cNvGrpSpPr/>
          <p:nvPr/>
        </p:nvGrpSpPr>
        <p:grpSpPr>
          <a:xfrm>
            <a:off x="4657133" y="3858359"/>
            <a:ext cx="484630" cy="554095"/>
            <a:chOff x="893249" y="1394095"/>
            <a:chExt cx="345350" cy="413134"/>
          </a:xfrm>
        </p:grpSpPr>
        <p:pic>
          <p:nvPicPr>
            <p:cNvPr id="654" name="Google Shape;654;p47"/>
            <p:cNvPicPr preferRelativeResize="0"/>
            <p:nvPr/>
          </p:nvPicPr>
          <p:blipFill>
            <a:blip r:embed="rId12">
              <a:alphaModFix/>
            </a:blip>
            <a:stretch>
              <a:fillRect/>
            </a:stretch>
          </p:blipFill>
          <p:spPr>
            <a:xfrm>
              <a:off x="893249" y="1394095"/>
              <a:ext cx="345350" cy="413134"/>
            </a:xfrm>
            <a:prstGeom prst="rect">
              <a:avLst/>
            </a:prstGeom>
            <a:noFill/>
            <a:ln>
              <a:noFill/>
            </a:ln>
          </p:spPr>
        </p:pic>
        <p:pic>
          <p:nvPicPr>
            <p:cNvPr id="655" name="Google Shape;655;p47"/>
            <p:cNvPicPr preferRelativeResize="0"/>
            <p:nvPr/>
          </p:nvPicPr>
          <p:blipFill>
            <a:blip r:embed="rId13">
              <a:alphaModFix/>
            </a:blip>
            <a:stretch>
              <a:fillRect/>
            </a:stretch>
          </p:blipFill>
          <p:spPr>
            <a:xfrm>
              <a:off x="976900" y="1553741"/>
              <a:ext cx="178050" cy="197084"/>
            </a:xfrm>
            <a:prstGeom prst="rect">
              <a:avLst/>
            </a:prstGeom>
            <a:noFill/>
            <a:ln>
              <a:noFill/>
            </a:ln>
          </p:spPr>
        </p:pic>
      </p:grpSp>
      <p:grpSp>
        <p:nvGrpSpPr>
          <p:cNvPr id="656" name="Google Shape;656;p47"/>
          <p:cNvGrpSpPr/>
          <p:nvPr/>
        </p:nvGrpSpPr>
        <p:grpSpPr>
          <a:xfrm>
            <a:off x="3763100" y="3849478"/>
            <a:ext cx="484630" cy="571860"/>
            <a:chOff x="1405499" y="1654707"/>
            <a:chExt cx="345350" cy="413134"/>
          </a:xfrm>
        </p:grpSpPr>
        <p:pic>
          <p:nvPicPr>
            <p:cNvPr id="657" name="Google Shape;657;p47"/>
            <p:cNvPicPr preferRelativeResize="0"/>
            <p:nvPr/>
          </p:nvPicPr>
          <p:blipFill>
            <a:blip r:embed="rId12">
              <a:alphaModFix/>
            </a:blip>
            <a:stretch>
              <a:fillRect/>
            </a:stretch>
          </p:blipFill>
          <p:spPr>
            <a:xfrm>
              <a:off x="1405499" y="1654707"/>
              <a:ext cx="345350" cy="413134"/>
            </a:xfrm>
            <a:prstGeom prst="rect">
              <a:avLst/>
            </a:prstGeom>
            <a:noFill/>
            <a:ln>
              <a:noFill/>
            </a:ln>
          </p:spPr>
        </p:pic>
        <p:pic>
          <p:nvPicPr>
            <p:cNvPr id="658" name="Google Shape;658;p47"/>
            <p:cNvPicPr preferRelativeResize="0"/>
            <p:nvPr/>
          </p:nvPicPr>
          <p:blipFill>
            <a:blip r:embed="rId14">
              <a:alphaModFix/>
            </a:blip>
            <a:stretch>
              <a:fillRect/>
            </a:stretch>
          </p:blipFill>
          <p:spPr>
            <a:xfrm>
              <a:off x="1468303" y="1823961"/>
              <a:ext cx="219746" cy="196513"/>
            </a:xfrm>
            <a:prstGeom prst="rect">
              <a:avLst/>
            </a:prstGeom>
            <a:noFill/>
            <a:ln>
              <a:noFill/>
            </a:ln>
          </p:spPr>
        </p:pic>
      </p:grpSp>
      <p:pic>
        <p:nvPicPr>
          <p:cNvPr id="659" name="Google Shape;659;p47"/>
          <p:cNvPicPr preferRelativeResize="0"/>
          <p:nvPr/>
        </p:nvPicPr>
        <p:blipFill>
          <a:blip r:embed="rId16">
            <a:alphaModFix amt="77000"/>
          </a:blip>
          <a:stretch>
            <a:fillRect/>
          </a:stretch>
        </p:blipFill>
        <p:spPr>
          <a:xfrm>
            <a:off x="7085286" y="1482600"/>
            <a:ext cx="538039" cy="554100"/>
          </a:xfrm>
          <a:prstGeom prst="rect">
            <a:avLst/>
          </a:prstGeom>
          <a:noFill/>
          <a:ln>
            <a:noFill/>
          </a:ln>
        </p:spPr>
      </p:pic>
      <p:grpSp>
        <p:nvGrpSpPr>
          <p:cNvPr id="660" name="Google Shape;660;p47"/>
          <p:cNvGrpSpPr/>
          <p:nvPr/>
        </p:nvGrpSpPr>
        <p:grpSpPr>
          <a:xfrm>
            <a:off x="7698825" y="1482790"/>
            <a:ext cx="484630" cy="571860"/>
            <a:chOff x="1405499" y="1654707"/>
            <a:chExt cx="345350" cy="413134"/>
          </a:xfrm>
        </p:grpSpPr>
        <p:pic>
          <p:nvPicPr>
            <p:cNvPr id="661" name="Google Shape;661;p47"/>
            <p:cNvPicPr preferRelativeResize="0"/>
            <p:nvPr/>
          </p:nvPicPr>
          <p:blipFill>
            <a:blip r:embed="rId12">
              <a:alphaModFix/>
            </a:blip>
            <a:stretch>
              <a:fillRect/>
            </a:stretch>
          </p:blipFill>
          <p:spPr>
            <a:xfrm>
              <a:off x="1405499" y="1654707"/>
              <a:ext cx="345350" cy="413134"/>
            </a:xfrm>
            <a:prstGeom prst="rect">
              <a:avLst/>
            </a:prstGeom>
            <a:noFill/>
            <a:ln>
              <a:noFill/>
            </a:ln>
          </p:spPr>
        </p:pic>
        <p:pic>
          <p:nvPicPr>
            <p:cNvPr id="662" name="Google Shape;662;p47"/>
            <p:cNvPicPr preferRelativeResize="0"/>
            <p:nvPr/>
          </p:nvPicPr>
          <p:blipFill>
            <a:blip r:embed="rId14">
              <a:alphaModFix/>
            </a:blip>
            <a:stretch>
              <a:fillRect/>
            </a:stretch>
          </p:blipFill>
          <p:spPr>
            <a:xfrm>
              <a:off x="1468303" y="1823961"/>
              <a:ext cx="219746" cy="196513"/>
            </a:xfrm>
            <a:prstGeom prst="rect">
              <a:avLst/>
            </a:prstGeom>
            <a:noFill/>
            <a:ln>
              <a:noFill/>
            </a:ln>
          </p:spPr>
        </p:pic>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6" name="Shape 666"/>
        <p:cNvGrpSpPr/>
        <p:nvPr/>
      </p:nvGrpSpPr>
      <p:grpSpPr>
        <a:xfrm>
          <a:off x="0" y="0"/>
          <a:ext cx="0" cy="0"/>
          <a:chOff x="0" y="0"/>
          <a:chExt cx="0" cy="0"/>
        </a:xfrm>
      </p:grpSpPr>
      <p:sp>
        <p:nvSpPr>
          <p:cNvPr id="667" name="Google Shape;667;p48"/>
          <p:cNvSpPr txBox="1"/>
          <p:nvPr/>
        </p:nvSpPr>
        <p:spPr>
          <a:xfrm>
            <a:off x="0" y="0"/>
            <a:ext cx="9144000" cy="554100"/>
          </a:xfrm>
          <a:prstGeom prst="rect">
            <a:avLst/>
          </a:prstGeom>
          <a:solidFill>
            <a:schemeClr val="dk1"/>
          </a:solidFill>
          <a:ln>
            <a:noFill/>
          </a:ln>
        </p:spPr>
        <p:txBody>
          <a:bodyPr anchorCtr="0" anchor="t" bIns="91425" lIns="91425" spcFirstLastPara="1" rIns="91425" wrap="square" tIns="91425">
            <a:spAutoFit/>
          </a:bodyPr>
          <a:lstStyle/>
          <a:p>
            <a:pPr indent="0" lvl="0" marL="0" marR="0" rtl="0" algn="ctr">
              <a:spcBef>
                <a:spcPts val="0"/>
              </a:spcBef>
              <a:spcAft>
                <a:spcPts val="0"/>
              </a:spcAft>
              <a:buNone/>
            </a:pPr>
            <a:r>
              <a:rPr b="1" lang="en" sz="2400">
                <a:solidFill>
                  <a:srgbClr val="FFB81C"/>
                </a:solidFill>
                <a:latin typeface="Roboto"/>
                <a:ea typeface="Roboto"/>
                <a:cs typeface="Roboto"/>
                <a:sym typeface="Roboto"/>
              </a:rPr>
              <a:t>FusionSIM</a:t>
            </a:r>
            <a:r>
              <a:rPr b="1" lang="en" sz="2400">
                <a:solidFill>
                  <a:schemeClr val="lt1"/>
                </a:solidFill>
                <a:latin typeface="Roboto"/>
                <a:ea typeface="Roboto"/>
                <a:cs typeface="Roboto"/>
                <a:sym typeface="Roboto"/>
              </a:rPr>
              <a:t> Mechanism (Dual-Cellular Router)</a:t>
            </a:r>
            <a:endParaRPr b="1" sz="2400">
              <a:solidFill>
                <a:schemeClr val="lt1"/>
              </a:solidFill>
              <a:latin typeface="Roboto"/>
              <a:ea typeface="Roboto"/>
              <a:cs typeface="Roboto"/>
              <a:sym typeface="Roboto"/>
            </a:endParaRPr>
          </a:p>
        </p:txBody>
      </p:sp>
      <p:pic>
        <p:nvPicPr>
          <p:cNvPr id="668" name="Google Shape;668;p48"/>
          <p:cNvPicPr preferRelativeResize="0"/>
          <p:nvPr/>
        </p:nvPicPr>
        <p:blipFill>
          <a:blip r:embed="rId3">
            <a:alphaModFix amt="40000"/>
          </a:blip>
          <a:stretch>
            <a:fillRect/>
          </a:stretch>
        </p:blipFill>
        <p:spPr>
          <a:xfrm>
            <a:off x="1601100" y="-3859400"/>
            <a:ext cx="5138012" cy="2967902"/>
          </a:xfrm>
          <a:prstGeom prst="rect">
            <a:avLst/>
          </a:prstGeom>
          <a:noFill/>
          <a:ln>
            <a:noFill/>
          </a:ln>
        </p:spPr>
      </p:pic>
      <p:pic>
        <p:nvPicPr>
          <p:cNvPr id="669" name="Google Shape;669;p48"/>
          <p:cNvPicPr preferRelativeResize="0"/>
          <p:nvPr/>
        </p:nvPicPr>
        <p:blipFill>
          <a:blip r:embed="rId4">
            <a:alphaModFix/>
          </a:blip>
          <a:stretch>
            <a:fillRect/>
          </a:stretch>
        </p:blipFill>
        <p:spPr>
          <a:xfrm>
            <a:off x="1880532" y="-2301253"/>
            <a:ext cx="751836" cy="671100"/>
          </a:xfrm>
          <a:prstGeom prst="rect">
            <a:avLst/>
          </a:prstGeom>
          <a:noFill/>
          <a:ln>
            <a:noFill/>
          </a:ln>
        </p:spPr>
      </p:pic>
      <p:sp>
        <p:nvSpPr>
          <p:cNvPr id="670" name="Google Shape;670;p48"/>
          <p:cNvSpPr txBox="1"/>
          <p:nvPr/>
        </p:nvSpPr>
        <p:spPr>
          <a:xfrm>
            <a:off x="1601100" y="-1723975"/>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Subscription</a:t>
            </a:r>
            <a:endParaRPr b="1" sz="300">
              <a:solidFill>
                <a:srgbClr val="D88600"/>
              </a:solidFill>
            </a:endParaRPr>
          </a:p>
        </p:txBody>
      </p:sp>
      <p:pic>
        <p:nvPicPr>
          <p:cNvPr id="671" name="Google Shape;671;p48"/>
          <p:cNvPicPr preferRelativeResize="0"/>
          <p:nvPr/>
        </p:nvPicPr>
        <p:blipFill>
          <a:blip r:embed="rId5">
            <a:alphaModFix/>
          </a:blip>
          <a:stretch>
            <a:fillRect/>
          </a:stretch>
        </p:blipFill>
        <p:spPr>
          <a:xfrm>
            <a:off x="3433423" y="-2291781"/>
            <a:ext cx="646971" cy="652150"/>
          </a:xfrm>
          <a:prstGeom prst="rect">
            <a:avLst/>
          </a:prstGeom>
          <a:noFill/>
          <a:ln>
            <a:noFill/>
          </a:ln>
        </p:spPr>
      </p:pic>
      <p:sp>
        <p:nvSpPr>
          <p:cNvPr id="672" name="Google Shape;672;p48"/>
          <p:cNvSpPr txBox="1"/>
          <p:nvPr/>
        </p:nvSpPr>
        <p:spPr>
          <a:xfrm>
            <a:off x="3101563" y="-1723975"/>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Distribution Rule</a:t>
            </a:r>
            <a:endParaRPr b="1" sz="300">
              <a:solidFill>
                <a:srgbClr val="D88600"/>
              </a:solidFill>
            </a:endParaRPr>
          </a:p>
        </p:txBody>
      </p:sp>
      <p:pic>
        <p:nvPicPr>
          <p:cNvPr id="673" name="Google Shape;673;p48"/>
          <p:cNvPicPr preferRelativeResize="0"/>
          <p:nvPr/>
        </p:nvPicPr>
        <p:blipFill>
          <a:blip r:embed="rId6">
            <a:alphaModFix/>
          </a:blip>
          <a:stretch>
            <a:fillRect/>
          </a:stretch>
        </p:blipFill>
        <p:spPr>
          <a:xfrm>
            <a:off x="4699167" y="-2291775"/>
            <a:ext cx="731039" cy="652152"/>
          </a:xfrm>
          <a:prstGeom prst="rect">
            <a:avLst/>
          </a:prstGeom>
          <a:noFill/>
          <a:ln>
            <a:noFill/>
          </a:ln>
        </p:spPr>
      </p:pic>
      <p:grpSp>
        <p:nvGrpSpPr>
          <p:cNvPr id="674" name="Google Shape;674;p48"/>
          <p:cNvGrpSpPr/>
          <p:nvPr/>
        </p:nvGrpSpPr>
        <p:grpSpPr>
          <a:xfrm>
            <a:off x="0" y="4428952"/>
            <a:ext cx="9144000" cy="714606"/>
            <a:chOff x="0" y="4422219"/>
            <a:chExt cx="9144000" cy="714606"/>
          </a:xfrm>
        </p:grpSpPr>
        <p:sp>
          <p:nvSpPr>
            <p:cNvPr id="675" name="Google Shape;675;p48"/>
            <p:cNvSpPr/>
            <p:nvPr/>
          </p:nvSpPr>
          <p:spPr>
            <a:xfrm>
              <a:off x="0" y="5045325"/>
              <a:ext cx="9144000" cy="91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48"/>
            <p:cNvSpPr/>
            <p:nvPr/>
          </p:nvSpPr>
          <p:spPr>
            <a:xfrm>
              <a:off x="8520900" y="4422219"/>
              <a:ext cx="623100" cy="623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77" name="Google Shape;677;p48"/>
            <p:cNvPicPr preferRelativeResize="0"/>
            <p:nvPr/>
          </p:nvPicPr>
          <p:blipFill>
            <a:blip r:embed="rId7">
              <a:alphaModFix/>
            </a:blip>
            <a:stretch>
              <a:fillRect/>
            </a:stretch>
          </p:blipFill>
          <p:spPr>
            <a:xfrm>
              <a:off x="8589230" y="4584422"/>
              <a:ext cx="490383" cy="248025"/>
            </a:xfrm>
            <a:prstGeom prst="rect">
              <a:avLst/>
            </a:prstGeom>
            <a:noFill/>
            <a:ln>
              <a:noFill/>
            </a:ln>
          </p:spPr>
        </p:pic>
      </p:grpSp>
      <p:sp>
        <p:nvSpPr>
          <p:cNvPr id="678" name="Google Shape;678;p48"/>
          <p:cNvSpPr txBox="1"/>
          <p:nvPr/>
        </p:nvSpPr>
        <p:spPr>
          <a:xfrm>
            <a:off x="4409338" y="-1723975"/>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SIM Contract</a:t>
            </a:r>
            <a:endParaRPr b="1" sz="300">
              <a:solidFill>
                <a:srgbClr val="D88600"/>
              </a:solidFill>
            </a:endParaRPr>
          </a:p>
        </p:txBody>
      </p:sp>
      <p:pic>
        <p:nvPicPr>
          <p:cNvPr id="679" name="Google Shape;679;p48"/>
          <p:cNvPicPr preferRelativeResize="0"/>
          <p:nvPr/>
        </p:nvPicPr>
        <p:blipFill>
          <a:blip r:embed="rId8">
            <a:alphaModFix amt="79000"/>
          </a:blip>
          <a:stretch>
            <a:fillRect/>
          </a:stretch>
        </p:blipFill>
        <p:spPr>
          <a:xfrm flipH="1">
            <a:off x="5903156" y="-2189485"/>
            <a:ext cx="350646" cy="447575"/>
          </a:xfrm>
          <a:prstGeom prst="rect">
            <a:avLst/>
          </a:prstGeom>
          <a:noFill/>
          <a:ln>
            <a:noFill/>
          </a:ln>
        </p:spPr>
      </p:pic>
      <p:sp>
        <p:nvSpPr>
          <p:cNvPr id="680" name="Google Shape;680;p48"/>
          <p:cNvSpPr txBox="1"/>
          <p:nvPr/>
        </p:nvSpPr>
        <p:spPr>
          <a:xfrm>
            <a:off x="5423113" y="-1723987"/>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SIM Card</a:t>
            </a:r>
            <a:endParaRPr b="1" sz="300">
              <a:solidFill>
                <a:srgbClr val="D88600"/>
              </a:solidFill>
            </a:endParaRPr>
          </a:p>
        </p:txBody>
      </p:sp>
      <p:sp>
        <p:nvSpPr>
          <p:cNvPr id="681" name="Google Shape;681;p48"/>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grpSp>
        <p:nvGrpSpPr>
          <p:cNvPr id="682" name="Google Shape;682;p48"/>
          <p:cNvGrpSpPr/>
          <p:nvPr/>
        </p:nvGrpSpPr>
        <p:grpSpPr>
          <a:xfrm>
            <a:off x="211899" y="3723725"/>
            <a:ext cx="5691244" cy="1277400"/>
            <a:chOff x="211899" y="3723725"/>
            <a:chExt cx="5691244" cy="1277400"/>
          </a:xfrm>
        </p:grpSpPr>
        <p:grpSp>
          <p:nvGrpSpPr>
            <p:cNvPr id="683" name="Google Shape;683;p48"/>
            <p:cNvGrpSpPr/>
            <p:nvPr/>
          </p:nvGrpSpPr>
          <p:grpSpPr>
            <a:xfrm>
              <a:off x="211899" y="3723725"/>
              <a:ext cx="5691244" cy="897597"/>
              <a:chOff x="187849" y="4009450"/>
              <a:chExt cx="5691244" cy="897597"/>
            </a:xfrm>
          </p:grpSpPr>
          <p:grpSp>
            <p:nvGrpSpPr>
              <p:cNvPr id="684" name="Google Shape;684;p48"/>
              <p:cNvGrpSpPr/>
              <p:nvPr/>
            </p:nvGrpSpPr>
            <p:grpSpPr>
              <a:xfrm>
                <a:off x="187849" y="4009450"/>
                <a:ext cx="5691244" cy="897597"/>
                <a:chOff x="43924" y="3862625"/>
                <a:chExt cx="5691244" cy="897597"/>
              </a:xfrm>
            </p:grpSpPr>
            <p:pic>
              <p:nvPicPr>
                <p:cNvPr id="685" name="Google Shape;685;p48"/>
                <p:cNvPicPr preferRelativeResize="0"/>
                <p:nvPr/>
              </p:nvPicPr>
              <p:blipFill>
                <a:blip r:embed="rId9">
                  <a:alphaModFix/>
                </a:blip>
                <a:stretch>
                  <a:fillRect/>
                </a:stretch>
              </p:blipFill>
              <p:spPr>
                <a:xfrm>
                  <a:off x="43924" y="3862625"/>
                  <a:ext cx="5691244" cy="897597"/>
                </a:xfrm>
                <a:prstGeom prst="rect">
                  <a:avLst/>
                </a:prstGeom>
                <a:noFill/>
                <a:ln>
                  <a:noFill/>
                </a:ln>
              </p:spPr>
            </p:pic>
            <p:sp>
              <p:nvSpPr>
                <p:cNvPr id="686" name="Google Shape;686;p48"/>
                <p:cNvSpPr/>
                <p:nvPr/>
              </p:nvSpPr>
              <p:spPr>
                <a:xfrm>
                  <a:off x="3430825" y="4067526"/>
                  <a:ext cx="1807500" cy="5256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rPr>
                    <a:t>    8</a:t>
                  </a:r>
                  <a:endParaRPr b="1">
                    <a:solidFill>
                      <a:schemeClr val="lt1"/>
                    </a:solidFill>
                  </a:endParaRPr>
                </a:p>
              </p:txBody>
            </p:sp>
          </p:grpSp>
          <p:sp>
            <p:nvSpPr>
              <p:cNvPr id="687" name="Google Shape;687;p48"/>
              <p:cNvSpPr/>
              <p:nvPr/>
            </p:nvSpPr>
            <p:spPr>
              <a:xfrm>
                <a:off x="3551450" y="4229613"/>
                <a:ext cx="771300" cy="571800"/>
              </a:xfrm>
              <a:prstGeom prst="roundRect">
                <a:avLst>
                  <a:gd fmla="val 16667" name="adj"/>
                </a:avLst>
              </a:prstGeom>
              <a:solidFill>
                <a:srgbClr val="FFB81C">
                  <a:alpha val="620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rPr>
                  <a:t>    </a:t>
                </a:r>
                <a:endParaRPr b="1">
                  <a:solidFill>
                    <a:schemeClr val="lt1"/>
                  </a:solidFill>
                </a:endParaRPr>
              </a:p>
            </p:txBody>
          </p:sp>
          <p:sp>
            <p:nvSpPr>
              <p:cNvPr id="688" name="Google Shape;688;p48"/>
              <p:cNvSpPr/>
              <p:nvPr/>
            </p:nvSpPr>
            <p:spPr>
              <a:xfrm>
                <a:off x="4498025" y="4229613"/>
                <a:ext cx="771300" cy="571800"/>
              </a:xfrm>
              <a:prstGeom prst="roundRect">
                <a:avLst>
                  <a:gd fmla="val 16667" name="adj"/>
                </a:avLst>
              </a:prstGeom>
              <a:solidFill>
                <a:srgbClr val="FFB81C">
                  <a:alpha val="620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rPr>
                  <a:t>    </a:t>
                </a:r>
                <a:endParaRPr b="1">
                  <a:solidFill>
                    <a:schemeClr val="lt1"/>
                  </a:solidFill>
                </a:endParaRPr>
              </a:p>
            </p:txBody>
          </p:sp>
        </p:grpSp>
        <p:sp>
          <p:nvSpPr>
            <p:cNvPr id="689" name="Google Shape;689;p48"/>
            <p:cNvSpPr/>
            <p:nvPr/>
          </p:nvSpPr>
          <p:spPr>
            <a:xfrm>
              <a:off x="3528250" y="4690625"/>
              <a:ext cx="881100" cy="310500"/>
            </a:xfrm>
            <a:prstGeom prst="roundRect">
              <a:avLst>
                <a:gd fmla="val 50000" name="adj"/>
              </a:avLst>
            </a:prstGeom>
            <a:solidFill>
              <a:schemeClr val="lt2"/>
            </a:solidFill>
            <a:ln>
              <a:noFill/>
            </a:ln>
          </p:spPr>
          <p:txBody>
            <a:bodyPr anchorCtr="0" anchor="ctr" bIns="45700" lIns="45700" spcFirstLastPara="1" rIns="45700" wrap="square" tIns="45700">
              <a:noAutofit/>
            </a:bodyPr>
            <a:lstStyle/>
            <a:p>
              <a:pPr indent="0" lvl="0" marL="0" rtl="0" algn="ctr">
                <a:spcBef>
                  <a:spcPts val="0"/>
                </a:spcBef>
                <a:spcAft>
                  <a:spcPts val="0"/>
                </a:spcAft>
                <a:buNone/>
              </a:pPr>
              <a:r>
                <a:rPr b="1" lang="en" sz="1100">
                  <a:solidFill>
                    <a:schemeClr val="dk1"/>
                  </a:solidFill>
                </a:rPr>
                <a:t>Modem A</a:t>
              </a:r>
              <a:endParaRPr b="1" sz="1100">
                <a:solidFill>
                  <a:schemeClr val="dk1"/>
                </a:solidFill>
              </a:endParaRPr>
            </a:p>
          </p:txBody>
        </p:sp>
        <p:sp>
          <p:nvSpPr>
            <p:cNvPr id="690" name="Google Shape;690;p48"/>
            <p:cNvSpPr/>
            <p:nvPr/>
          </p:nvSpPr>
          <p:spPr>
            <a:xfrm>
              <a:off x="4475350" y="4690625"/>
              <a:ext cx="881100" cy="310500"/>
            </a:xfrm>
            <a:prstGeom prst="roundRect">
              <a:avLst>
                <a:gd fmla="val 50000" name="adj"/>
              </a:avLst>
            </a:prstGeom>
            <a:solidFill>
              <a:schemeClr val="lt2"/>
            </a:solidFill>
            <a:ln>
              <a:noFill/>
            </a:ln>
          </p:spPr>
          <p:txBody>
            <a:bodyPr anchorCtr="0" anchor="ctr" bIns="45700" lIns="45700" spcFirstLastPara="1" rIns="45700" wrap="square" tIns="45700">
              <a:noAutofit/>
            </a:bodyPr>
            <a:lstStyle/>
            <a:p>
              <a:pPr indent="0" lvl="0" marL="0" rtl="0" algn="ctr">
                <a:spcBef>
                  <a:spcPts val="0"/>
                </a:spcBef>
                <a:spcAft>
                  <a:spcPts val="0"/>
                </a:spcAft>
                <a:buNone/>
              </a:pPr>
              <a:r>
                <a:rPr b="1" lang="en" sz="1100">
                  <a:solidFill>
                    <a:schemeClr val="dk1"/>
                  </a:solidFill>
                </a:rPr>
                <a:t>Modem B</a:t>
              </a:r>
              <a:endParaRPr b="1" sz="1100">
                <a:solidFill>
                  <a:schemeClr val="dk1"/>
                </a:solidFill>
              </a:endParaRPr>
            </a:p>
          </p:txBody>
        </p:sp>
      </p:grpSp>
      <p:grpSp>
        <p:nvGrpSpPr>
          <p:cNvPr id="691" name="Google Shape;691;p48"/>
          <p:cNvGrpSpPr/>
          <p:nvPr/>
        </p:nvGrpSpPr>
        <p:grpSpPr>
          <a:xfrm>
            <a:off x="3710557" y="4082433"/>
            <a:ext cx="345337" cy="413135"/>
            <a:chOff x="623970" y="815546"/>
            <a:chExt cx="1183878" cy="1416300"/>
          </a:xfrm>
        </p:grpSpPr>
        <p:pic>
          <p:nvPicPr>
            <p:cNvPr id="692" name="Google Shape;692;p48"/>
            <p:cNvPicPr preferRelativeResize="0"/>
            <p:nvPr/>
          </p:nvPicPr>
          <p:blipFill>
            <a:blip r:embed="rId10">
              <a:alphaModFix/>
            </a:blip>
            <a:stretch>
              <a:fillRect/>
            </a:stretch>
          </p:blipFill>
          <p:spPr>
            <a:xfrm>
              <a:off x="623970" y="815546"/>
              <a:ext cx="1183878" cy="1416300"/>
            </a:xfrm>
            <a:prstGeom prst="rect">
              <a:avLst/>
            </a:prstGeom>
            <a:noFill/>
            <a:ln>
              <a:noFill/>
            </a:ln>
          </p:spPr>
        </p:pic>
        <p:pic>
          <p:nvPicPr>
            <p:cNvPr id="693" name="Google Shape;693;p48"/>
            <p:cNvPicPr preferRelativeResize="0"/>
            <p:nvPr/>
          </p:nvPicPr>
          <p:blipFill>
            <a:blip r:embed="rId11">
              <a:alphaModFix/>
            </a:blip>
            <a:stretch>
              <a:fillRect/>
            </a:stretch>
          </p:blipFill>
          <p:spPr>
            <a:xfrm>
              <a:off x="866848" y="1406675"/>
              <a:ext cx="713982" cy="652150"/>
            </a:xfrm>
            <a:prstGeom prst="rect">
              <a:avLst/>
            </a:prstGeom>
            <a:noFill/>
            <a:ln>
              <a:noFill/>
            </a:ln>
          </p:spPr>
        </p:pic>
      </p:grpSp>
      <p:grpSp>
        <p:nvGrpSpPr>
          <p:cNvPr id="694" name="Google Shape;694;p48"/>
          <p:cNvGrpSpPr/>
          <p:nvPr/>
        </p:nvGrpSpPr>
        <p:grpSpPr>
          <a:xfrm>
            <a:off x="4657133" y="3858359"/>
            <a:ext cx="484630" cy="554095"/>
            <a:chOff x="893249" y="1394095"/>
            <a:chExt cx="345350" cy="413134"/>
          </a:xfrm>
        </p:grpSpPr>
        <p:pic>
          <p:nvPicPr>
            <p:cNvPr id="695" name="Google Shape;695;p48"/>
            <p:cNvPicPr preferRelativeResize="0"/>
            <p:nvPr/>
          </p:nvPicPr>
          <p:blipFill>
            <a:blip r:embed="rId12">
              <a:alphaModFix/>
            </a:blip>
            <a:stretch>
              <a:fillRect/>
            </a:stretch>
          </p:blipFill>
          <p:spPr>
            <a:xfrm>
              <a:off x="893249" y="1394095"/>
              <a:ext cx="345350" cy="413134"/>
            </a:xfrm>
            <a:prstGeom prst="rect">
              <a:avLst/>
            </a:prstGeom>
            <a:noFill/>
            <a:ln>
              <a:noFill/>
            </a:ln>
          </p:spPr>
        </p:pic>
        <p:pic>
          <p:nvPicPr>
            <p:cNvPr id="696" name="Google Shape;696;p48"/>
            <p:cNvPicPr preferRelativeResize="0"/>
            <p:nvPr/>
          </p:nvPicPr>
          <p:blipFill>
            <a:blip r:embed="rId13">
              <a:alphaModFix/>
            </a:blip>
            <a:stretch>
              <a:fillRect/>
            </a:stretch>
          </p:blipFill>
          <p:spPr>
            <a:xfrm>
              <a:off x="976900" y="1553741"/>
              <a:ext cx="178050" cy="197084"/>
            </a:xfrm>
            <a:prstGeom prst="rect">
              <a:avLst/>
            </a:prstGeom>
            <a:noFill/>
            <a:ln>
              <a:noFill/>
            </a:ln>
          </p:spPr>
        </p:pic>
      </p:grpSp>
      <p:grpSp>
        <p:nvGrpSpPr>
          <p:cNvPr id="697" name="Google Shape;697;p48"/>
          <p:cNvGrpSpPr/>
          <p:nvPr/>
        </p:nvGrpSpPr>
        <p:grpSpPr>
          <a:xfrm>
            <a:off x="3763100" y="3849478"/>
            <a:ext cx="484630" cy="571860"/>
            <a:chOff x="1405499" y="1654707"/>
            <a:chExt cx="345350" cy="413134"/>
          </a:xfrm>
        </p:grpSpPr>
        <p:pic>
          <p:nvPicPr>
            <p:cNvPr id="698" name="Google Shape;698;p48"/>
            <p:cNvPicPr preferRelativeResize="0"/>
            <p:nvPr/>
          </p:nvPicPr>
          <p:blipFill>
            <a:blip r:embed="rId12">
              <a:alphaModFix/>
            </a:blip>
            <a:stretch>
              <a:fillRect/>
            </a:stretch>
          </p:blipFill>
          <p:spPr>
            <a:xfrm>
              <a:off x="1405499" y="1654707"/>
              <a:ext cx="345350" cy="413134"/>
            </a:xfrm>
            <a:prstGeom prst="rect">
              <a:avLst/>
            </a:prstGeom>
            <a:noFill/>
            <a:ln>
              <a:noFill/>
            </a:ln>
          </p:spPr>
        </p:pic>
        <p:pic>
          <p:nvPicPr>
            <p:cNvPr id="699" name="Google Shape;699;p48"/>
            <p:cNvPicPr preferRelativeResize="0"/>
            <p:nvPr/>
          </p:nvPicPr>
          <p:blipFill>
            <a:blip r:embed="rId14">
              <a:alphaModFix/>
            </a:blip>
            <a:stretch>
              <a:fillRect/>
            </a:stretch>
          </p:blipFill>
          <p:spPr>
            <a:xfrm>
              <a:off x="1468303" y="1823961"/>
              <a:ext cx="219746" cy="196513"/>
            </a:xfrm>
            <a:prstGeom prst="rect">
              <a:avLst/>
            </a:prstGeom>
            <a:noFill/>
            <a:ln>
              <a:noFill/>
            </a:ln>
          </p:spPr>
        </p:pic>
      </p:grpSp>
      <p:sp>
        <p:nvSpPr>
          <p:cNvPr id="700" name="Google Shape;700;p48"/>
          <p:cNvSpPr txBox="1"/>
          <p:nvPr/>
        </p:nvSpPr>
        <p:spPr>
          <a:xfrm>
            <a:off x="1364574" y="1619254"/>
            <a:ext cx="25305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100">
                <a:solidFill>
                  <a:schemeClr val="dk1"/>
                </a:solidFill>
              </a:rPr>
              <a:t>SIM (Telkomsel) - Physical SIM</a:t>
            </a:r>
            <a:endParaRPr b="1" sz="1100">
              <a:solidFill>
                <a:schemeClr val="dk1"/>
              </a:solidFill>
            </a:endParaRPr>
          </a:p>
        </p:txBody>
      </p:sp>
      <p:sp>
        <p:nvSpPr>
          <p:cNvPr id="701" name="Google Shape;701;p48"/>
          <p:cNvSpPr/>
          <p:nvPr/>
        </p:nvSpPr>
        <p:spPr>
          <a:xfrm>
            <a:off x="483475" y="1657863"/>
            <a:ext cx="881100" cy="310500"/>
          </a:xfrm>
          <a:prstGeom prst="roundRect">
            <a:avLst>
              <a:gd fmla="val 50000" name="adj"/>
            </a:avLst>
          </a:prstGeom>
          <a:solidFill>
            <a:srgbClr val="FFE966"/>
          </a:solidFill>
          <a:ln>
            <a:noFill/>
          </a:ln>
        </p:spPr>
        <p:txBody>
          <a:bodyPr anchorCtr="0" anchor="ctr" bIns="45700" lIns="45700" spcFirstLastPara="1" rIns="45700" wrap="square" tIns="45700">
            <a:noAutofit/>
          </a:bodyPr>
          <a:lstStyle/>
          <a:p>
            <a:pPr indent="0" lvl="0" marL="0" rtl="0" algn="ctr">
              <a:spcBef>
                <a:spcPts val="0"/>
              </a:spcBef>
              <a:spcAft>
                <a:spcPts val="0"/>
              </a:spcAft>
              <a:buNone/>
            </a:pPr>
            <a:r>
              <a:rPr b="1" lang="en" sz="1100">
                <a:solidFill>
                  <a:schemeClr val="dk2"/>
                </a:solidFill>
              </a:rPr>
              <a:t>Standby</a:t>
            </a:r>
            <a:endParaRPr b="1" sz="1100">
              <a:solidFill>
                <a:schemeClr val="dk2"/>
              </a:solidFill>
            </a:endParaRPr>
          </a:p>
        </p:txBody>
      </p:sp>
      <p:grpSp>
        <p:nvGrpSpPr>
          <p:cNvPr id="702" name="Google Shape;702;p48"/>
          <p:cNvGrpSpPr/>
          <p:nvPr/>
        </p:nvGrpSpPr>
        <p:grpSpPr>
          <a:xfrm>
            <a:off x="483475" y="1214275"/>
            <a:ext cx="3881100" cy="354000"/>
            <a:chOff x="5509650" y="2314513"/>
            <a:chExt cx="3881100" cy="354000"/>
          </a:xfrm>
        </p:grpSpPr>
        <p:sp>
          <p:nvSpPr>
            <p:cNvPr id="703" name="Google Shape;703;p48"/>
            <p:cNvSpPr/>
            <p:nvPr/>
          </p:nvSpPr>
          <p:spPr>
            <a:xfrm>
              <a:off x="5509650" y="2342925"/>
              <a:ext cx="881100" cy="310500"/>
            </a:xfrm>
            <a:prstGeom prst="roundRect">
              <a:avLst>
                <a:gd fmla="val 50000" name="adj"/>
              </a:avLst>
            </a:prstGeom>
            <a:solidFill>
              <a:srgbClr val="048B04"/>
            </a:solidFill>
            <a:ln>
              <a:noFill/>
            </a:ln>
          </p:spPr>
          <p:txBody>
            <a:bodyPr anchorCtr="0" anchor="ctr" bIns="45700" lIns="45700" spcFirstLastPara="1" rIns="45700" wrap="square" tIns="45700">
              <a:noAutofit/>
            </a:bodyPr>
            <a:lstStyle/>
            <a:p>
              <a:pPr indent="0" lvl="0" marL="0" rtl="0" algn="ctr">
                <a:spcBef>
                  <a:spcPts val="0"/>
                </a:spcBef>
                <a:spcAft>
                  <a:spcPts val="0"/>
                </a:spcAft>
                <a:buNone/>
              </a:pPr>
              <a:r>
                <a:rPr b="1" lang="en" sz="1100">
                  <a:solidFill>
                    <a:schemeClr val="lt1"/>
                  </a:solidFill>
                </a:rPr>
                <a:t>Active</a:t>
              </a:r>
              <a:endParaRPr b="1" sz="1100">
                <a:solidFill>
                  <a:schemeClr val="lt1"/>
                </a:solidFill>
              </a:endParaRPr>
            </a:p>
          </p:txBody>
        </p:sp>
        <p:sp>
          <p:nvSpPr>
            <p:cNvPr id="704" name="Google Shape;704;p48"/>
            <p:cNvSpPr txBox="1"/>
            <p:nvPr/>
          </p:nvSpPr>
          <p:spPr>
            <a:xfrm>
              <a:off x="6390750" y="2314513"/>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100">
                  <a:solidFill>
                    <a:schemeClr val="dk1"/>
                  </a:solidFill>
                </a:rPr>
                <a:t>SIM (SmartFren) - Fusion SIM </a:t>
              </a:r>
              <a:endParaRPr/>
            </a:p>
          </p:txBody>
        </p:sp>
      </p:grpSp>
      <p:sp>
        <p:nvSpPr>
          <p:cNvPr id="705" name="Google Shape;705;p48"/>
          <p:cNvSpPr/>
          <p:nvPr/>
        </p:nvSpPr>
        <p:spPr>
          <a:xfrm>
            <a:off x="1457400" y="713788"/>
            <a:ext cx="2044500" cy="310500"/>
          </a:xfrm>
          <a:prstGeom prst="roundRect">
            <a:avLst>
              <a:gd fmla="val 50000" name="adj"/>
            </a:avLst>
          </a:prstGeom>
          <a:solidFill>
            <a:srgbClr val="EEEEEE"/>
          </a:solidFill>
          <a:ln>
            <a:noFill/>
          </a:ln>
        </p:spPr>
        <p:txBody>
          <a:bodyPr anchorCtr="0" anchor="ctr" bIns="45700" lIns="45700" spcFirstLastPara="1" rIns="45700" wrap="square" tIns="45700">
            <a:noAutofit/>
          </a:bodyPr>
          <a:lstStyle/>
          <a:p>
            <a:pPr indent="0" lvl="0" marL="0" rtl="0" algn="ctr">
              <a:spcBef>
                <a:spcPts val="0"/>
              </a:spcBef>
              <a:spcAft>
                <a:spcPts val="0"/>
              </a:spcAft>
              <a:buNone/>
            </a:pPr>
            <a:r>
              <a:rPr b="1" lang="en" sz="1100">
                <a:solidFill>
                  <a:schemeClr val="dk1"/>
                </a:solidFill>
              </a:rPr>
              <a:t>Modem A</a:t>
            </a:r>
            <a:endParaRPr b="1" sz="1100">
              <a:solidFill>
                <a:schemeClr val="dk1"/>
              </a:solidFill>
            </a:endParaRPr>
          </a:p>
        </p:txBody>
      </p:sp>
      <p:grpSp>
        <p:nvGrpSpPr>
          <p:cNvPr id="706" name="Google Shape;706;p48"/>
          <p:cNvGrpSpPr/>
          <p:nvPr/>
        </p:nvGrpSpPr>
        <p:grpSpPr>
          <a:xfrm>
            <a:off x="483475" y="2796475"/>
            <a:ext cx="3881100" cy="354000"/>
            <a:chOff x="5509650" y="2314513"/>
            <a:chExt cx="3881100" cy="354000"/>
          </a:xfrm>
        </p:grpSpPr>
        <p:sp>
          <p:nvSpPr>
            <p:cNvPr id="707" name="Google Shape;707;p48"/>
            <p:cNvSpPr/>
            <p:nvPr/>
          </p:nvSpPr>
          <p:spPr>
            <a:xfrm>
              <a:off x="5509650" y="2342925"/>
              <a:ext cx="881100" cy="310500"/>
            </a:xfrm>
            <a:prstGeom prst="roundRect">
              <a:avLst>
                <a:gd fmla="val 50000" name="adj"/>
              </a:avLst>
            </a:prstGeom>
            <a:solidFill>
              <a:srgbClr val="048B04"/>
            </a:solidFill>
            <a:ln>
              <a:noFill/>
            </a:ln>
          </p:spPr>
          <p:txBody>
            <a:bodyPr anchorCtr="0" anchor="ctr" bIns="45700" lIns="45700" spcFirstLastPara="1" rIns="45700" wrap="square" tIns="45700">
              <a:noAutofit/>
            </a:bodyPr>
            <a:lstStyle/>
            <a:p>
              <a:pPr indent="0" lvl="0" marL="0" rtl="0" algn="ctr">
                <a:spcBef>
                  <a:spcPts val="0"/>
                </a:spcBef>
                <a:spcAft>
                  <a:spcPts val="0"/>
                </a:spcAft>
                <a:buNone/>
              </a:pPr>
              <a:r>
                <a:rPr b="1" lang="en" sz="1100">
                  <a:solidFill>
                    <a:schemeClr val="lt1"/>
                  </a:solidFill>
                </a:rPr>
                <a:t>Active</a:t>
              </a:r>
              <a:endParaRPr b="1" sz="1100">
                <a:solidFill>
                  <a:schemeClr val="lt1"/>
                </a:solidFill>
              </a:endParaRPr>
            </a:p>
          </p:txBody>
        </p:sp>
        <p:sp>
          <p:nvSpPr>
            <p:cNvPr id="708" name="Google Shape;708;p48"/>
            <p:cNvSpPr txBox="1"/>
            <p:nvPr/>
          </p:nvSpPr>
          <p:spPr>
            <a:xfrm>
              <a:off x="6390750" y="2314513"/>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100">
                  <a:solidFill>
                    <a:schemeClr val="dk1"/>
                  </a:solidFill>
                </a:rPr>
                <a:t>SIM (XL A</a:t>
              </a:r>
              <a:r>
                <a:rPr b="1" lang="en" sz="1100">
                  <a:solidFill>
                    <a:schemeClr val="dk1"/>
                  </a:solidFill>
                </a:rPr>
                <a:t>xiata</a:t>
              </a:r>
              <a:r>
                <a:rPr b="1" lang="en" sz="1100">
                  <a:solidFill>
                    <a:schemeClr val="dk1"/>
                  </a:solidFill>
                </a:rPr>
                <a:t>) - Fusion SIM </a:t>
              </a:r>
              <a:endParaRPr/>
            </a:p>
          </p:txBody>
        </p:sp>
      </p:grpSp>
      <p:sp>
        <p:nvSpPr>
          <p:cNvPr id="709" name="Google Shape;709;p48"/>
          <p:cNvSpPr/>
          <p:nvPr/>
        </p:nvSpPr>
        <p:spPr>
          <a:xfrm>
            <a:off x="1457400" y="2295988"/>
            <a:ext cx="2044500" cy="310500"/>
          </a:xfrm>
          <a:prstGeom prst="roundRect">
            <a:avLst>
              <a:gd fmla="val 50000" name="adj"/>
            </a:avLst>
          </a:prstGeom>
          <a:solidFill>
            <a:srgbClr val="EEEEEE"/>
          </a:solidFill>
          <a:ln>
            <a:noFill/>
          </a:ln>
        </p:spPr>
        <p:txBody>
          <a:bodyPr anchorCtr="0" anchor="ctr" bIns="45700" lIns="45700" spcFirstLastPara="1" rIns="45700" wrap="square" tIns="45700">
            <a:noAutofit/>
          </a:bodyPr>
          <a:lstStyle/>
          <a:p>
            <a:pPr indent="0" lvl="0" marL="0" rtl="0" algn="ctr">
              <a:spcBef>
                <a:spcPts val="0"/>
              </a:spcBef>
              <a:spcAft>
                <a:spcPts val="0"/>
              </a:spcAft>
              <a:buNone/>
            </a:pPr>
            <a:r>
              <a:rPr b="1" lang="en" sz="1100">
                <a:solidFill>
                  <a:schemeClr val="dk1"/>
                </a:solidFill>
              </a:rPr>
              <a:t>Modem B</a:t>
            </a:r>
            <a:endParaRPr b="1" sz="1100">
              <a:solidFill>
                <a:schemeClr val="dk1"/>
              </a:solidFill>
            </a:endParaRPr>
          </a:p>
        </p:txBody>
      </p:sp>
      <p:grpSp>
        <p:nvGrpSpPr>
          <p:cNvPr id="710" name="Google Shape;710;p48"/>
          <p:cNvGrpSpPr/>
          <p:nvPr/>
        </p:nvGrpSpPr>
        <p:grpSpPr>
          <a:xfrm>
            <a:off x="6483574" y="711543"/>
            <a:ext cx="2660429" cy="652519"/>
            <a:chOff x="3867425" y="2686825"/>
            <a:chExt cx="2309200" cy="566275"/>
          </a:xfrm>
        </p:grpSpPr>
        <p:sp>
          <p:nvSpPr>
            <p:cNvPr id="711" name="Google Shape;711;p48"/>
            <p:cNvSpPr/>
            <p:nvPr/>
          </p:nvSpPr>
          <p:spPr>
            <a:xfrm>
              <a:off x="3895725" y="2705100"/>
              <a:ext cx="2280900" cy="525600"/>
            </a:xfrm>
            <a:prstGeom prst="roundRect">
              <a:avLst>
                <a:gd fmla="val 7249"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12" name="Google Shape;712;p48"/>
            <p:cNvPicPr preferRelativeResize="0"/>
            <p:nvPr/>
          </p:nvPicPr>
          <p:blipFill rotWithShape="1">
            <a:blip r:embed="rId15">
              <a:alphaModFix/>
            </a:blip>
            <a:srcRect b="0" l="0" r="47390" t="0"/>
            <a:stretch/>
          </p:blipFill>
          <p:spPr>
            <a:xfrm>
              <a:off x="3867425" y="2686825"/>
              <a:ext cx="2309199" cy="566275"/>
            </a:xfrm>
            <a:prstGeom prst="rect">
              <a:avLst/>
            </a:prstGeom>
            <a:noFill/>
            <a:ln>
              <a:noFill/>
            </a:ln>
          </p:spPr>
        </p:pic>
      </p:grpSp>
      <p:sp>
        <p:nvSpPr>
          <p:cNvPr id="713" name="Google Shape;713;p48"/>
          <p:cNvSpPr txBox="1"/>
          <p:nvPr/>
        </p:nvSpPr>
        <p:spPr>
          <a:xfrm>
            <a:off x="4412274" y="865041"/>
            <a:ext cx="25305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chemeClr val="dk1"/>
                </a:solidFill>
              </a:rPr>
              <a:t>FusionSIM Platform</a:t>
            </a:r>
            <a:endParaRPr b="1" sz="500"/>
          </a:p>
        </p:txBody>
      </p:sp>
      <p:grpSp>
        <p:nvGrpSpPr>
          <p:cNvPr id="714" name="Google Shape;714;p48"/>
          <p:cNvGrpSpPr/>
          <p:nvPr/>
        </p:nvGrpSpPr>
        <p:grpSpPr>
          <a:xfrm>
            <a:off x="7698825" y="1482790"/>
            <a:ext cx="484630" cy="571860"/>
            <a:chOff x="1405499" y="1654707"/>
            <a:chExt cx="345350" cy="413134"/>
          </a:xfrm>
        </p:grpSpPr>
        <p:pic>
          <p:nvPicPr>
            <p:cNvPr id="715" name="Google Shape;715;p48"/>
            <p:cNvPicPr preferRelativeResize="0"/>
            <p:nvPr/>
          </p:nvPicPr>
          <p:blipFill>
            <a:blip r:embed="rId12">
              <a:alphaModFix/>
            </a:blip>
            <a:stretch>
              <a:fillRect/>
            </a:stretch>
          </p:blipFill>
          <p:spPr>
            <a:xfrm>
              <a:off x="1405499" y="1654707"/>
              <a:ext cx="345350" cy="413134"/>
            </a:xfrm>
            <a:prstGeom prst="rect">
              <a:avLst/>
            </a:prstGeom>
            <a:noFill/>
            <a:ln>
              <a:noFill/>
            </a:ln>
          </p:spPr>
        </p:pic>
        <p:pic>
          <p:nvPicPr>
            <p:cNvPr id="716" name="Google Shape;716;p48"/>
            <p:cNvPicPr preferRelativeResize="0"/>
            <p:nvPr/>
          </p:nvPicPr>
          <p:blipFill>
            <a:blip r:embed="rId14">
              <a:alphaModFix/>
            </a:blip>
            <a:stretch>
              <a:fillRect/>
            </a:stretch>
          </p:blipFill>
          <p:spPr>
            <a:xfrm>
              <a:off x="1468303" y="1823961"/>
              <a:ext cx="219746" cy="196513"/>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pic>
        <p:nvPicPr>
          <p:cNvPr id="130" name="Google Shape;130;p31"/>
          <p:cNvPicPr preferRelativeResize="0"/>
          <p:nvPr/>
        </p:nvPicPr>
        <p:blipFill rotWithShape="1">
          <a:blip r:embed="rId3">
            <a:alphaModFix/>
          </a:blip>
          <a:srcRect b="0" l="447" r="0" t="0"/>
          <a:stretch/>
        </p:blipFill>
        <p:spPr>
          <a:xfrm>
            <a:off x="0" y="559975"/>
            <a:ext cx="9144003" cy="4507324"/>
          </a:xfrm>
          <a:prstGeom prst="rect">
            <a:avLst/>
          </a:prstGeom>
          <a:noFill/>
          <a:ln>
            <a:noFill/>
          </a:ln>
        </p:spPr>
      </p:pic>
      <p:sp>
        <p:nvSpPr>
          <p:cNvPr id="131" name="Google Shape;131;p31"/>
          <p:cNvSpPr txBox="1"/>
          <p:nvPr/>
        </p:nvSpPr>
        <p:spPr>
          <a:xfrm>
            <a:off x="0" y="0"/>
            <a:ext cx="9144000" cy="554100"/>
          </a:xfrm>
          <a:prstGeom prst="rect">
            <a:avLst/>
          </a:prstGeom>
          <a:solidFill>
            <a:schemeClr val="dk1"/>
          </a:solidFill>
          <a:ln>
            <a:noFill/>
          </a:ln>
        </p:spPr>
        <p:txBody>
          <a:bodyPr anchorCtr="0" anchor="t" bIns="91425" lIns="91425" spcFirstLastPara="1" rIns="91425" wrap="square" tIns="91425">
            <a:spAutoFit/>
          </a:bodyPr>
          <a:lstStyle/>
          <a:p>
            <a:pPr indent="0" lvl="0" marL="0" marR="0" rtl="0" algn="ctr">
              <a:spcBef>
                <a:spcPts val="0"/>
              </a:spcBef>
              <a:spcAft>
                <a:spcPts val="0"/>
              </a:spcAft>
              <a:buNone/>
            </a:pPr>
            <a:r>
              <a:rPr b="1" lang="en" sz="2400">
                <a:solidFill>
                  <a:srgbClr val="FFB81C"/>
                </a:solidFill>
                <a:latin typeface="Roboto"/>
                <a:ea typeface="Roboto"/>
                <a:cs typeface="Roboto"/>
                <a:sym typeface="Roboto"/>
              </a:rPr>
              <a:t>RemoteSIM</a:t>
            </a:r>
            <a:r>
              <a:rPr b="1" lang="en" sz="2400">
                <a:solidFill>
                  <a:schemeClr val="lt1"/>
                </a:solidFill>
                <a:latin typeface="Roboto"/>
                <a:ea typeface="Roboto"/>
                <a:cs typeface="Roboto"/>
                <a:sym typeface="Roboto"/>
              </a:rPr>
              <a:t> Technology (SIM Injector)</a:t>
            </a:r>
            <a:endParaRPr b="1" sz="2400">
              <a:solidFill>
                <a:schemeClr val="lt1"/>
              </a:solidFill>
              <a:latin typeface="Roboto"/>
              <a:ea typeface="Roboto"/>
              <a:cs typeface="Roboto"/>
              <a:sym typeface="Roboto"/>
            </a:endParaRPr>
          </a:p>
        </p:txBody>
      </p:sp>
      <p:grpSp>
        <p:nvGrpSpPr>
          <p:cNvPr id="132" name="Google Shape;132;p31"/>
          <p:cNvGrpSpPr/>
          <p:nvPr/>
        </p:nvGrpSpPr>
        <p:grpSpPr>
          <a:xfrm>
            <a:off x="0" y="4428952"/>
            <a:ext cx="9144000" cy="714606"/>
            <a:chOff x="0" y="4422219"/>
            <a:chExt cx="9144000" cy="714606"/>
          </a:xfrm>
        </p:grpSpPr>
        <p:sp>
          <p:nvSpPr>
            <p:cNvPr id="133" name="Google Shape;133;p31"/>
            <p:cNvSpPr/>
            <p:nvPr/>
          </p:nvSpPr>
          <p:spPr>
            <a:xfrm>
              <a:off x="0" y="5045325"/>
              <a:ext cx="9144000" cy="91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31"/>
            <p:cNvSpPr/>
            <p:nvPr/>
          </p:nvSpPr>
          <p:spPr>
            <a:xfrm>
              <a:off x="8520900" y="4422219"/>
              <a:ext cx="623100" cy="623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5" name="Google Shape;135;p31"/>
            <p:cNvPicPr preferRelativeResize="0"/>
            <p:nvPr/>
          </p:nvPicPr>
          <p:blipFill>
            <a:blip r:embed="rId4">
              <a:alphaModFix/>
            </a:blip>
            <a:stretch>
              <a:fillRect/>
            </a:stretch>
          </p:blipFill>
          <p:spPr>
            <a:xfrm>
              <a:off x="8589230" y="4584422"/>
              <a:ext cx="490383" cy="248025"/>
            </a:xfrm>
            <a:prstGeom prst="rect">
              <a:avLst/>
            </a:prstGeom>
            <a:noFill/>
            <a:ln>
              <a:noFill/>
            </a:ln>
          </p:spPr>
        </p:pic>
      </p:grpSp>
      <p:grpSp>
        <p:nvGrpSpPr>
          <p:cNvPr id="136" name="Google Shape;136;p31"/>
          <p:cNvGrpSpPr/>
          <p:nvPr/>
        </p:nvGrpSpPr>
        <p:grpSpPr>
          <a:xfrm>
            <a:off x="5772150" y="2129775"/>
            <a:ext cx="2802600" cy="746850"/>
            <a:chOff x="4867275" y="1714625"/>
            <a:chExt cx="2802600" cy="746850"/>
          </a:xfrm>
        </p:grpSpPr>
        <p:sp>
          <p:nvSpPr>
            <p:cNvPr id="137" name="Google Shape;137;p31"/>
            <p:cNvSpPr txBox="1"/>
            <p:nvPr/>
          </p:nvSpPr>
          <p:spPr>
            <a:xfrm>
              <a:off x="4867275" y="1714625"/>
              <a:ext cx="2802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rPr>
                <a:t>HD1 Dome Pro</a:t>
              </a:r>
              <a:r>
                <a:rPr b="1" lang="en" sz="1500">
                  <a:solidFill>
                    <a:schemeClr val="dk1"/>
                  </a:solidFill>
                </a:rPr>
                <a:t> </a:t>
              </a:r>
              <a:endParaRPr b="1" sz="1200"/>
            </a:p>
          </p:txBody>
        </p:sp>
        <p:cxnSp>
          <p:nvCxnSpPr>
            <p:cNvPr id="138" name="Google Shape;138;p31"/>
            <p:cNvCxnSpPr/>
            <p:nvPr/>
          </p:nvCxnSpPr>
          <p:spPr>
            <a:xfrm>
              <a:off x="4962525" y="2130275"/>
              <a:ext cx="1590600" cy="0"/>
            </a:xfrm>
            <a:prstGeom prst="straightConnector1">
              <a:avLst/>
            </a:prstGeom>
            <a:noFill/>
            <a:ln cap="flat" cmpd="sng" w="19050">
              <a:solidFill>
                <a:schemeClr val="lt1"/>
              </a:solidFill>
              <a:prstDash val="solid"/>
              <a:round/>
              <a:headEnd len="med" w="med" type="none"/>
              <a:tailEnd len="med" w="med" type="none"/>
            </a:ln>
          </p:spPr>
        </p:cxnSp>
        <p:sp>
          <p:nvSpPr>
            <p:cNvPr id="139" name="Google Shape;139;p31"/>
            <p:cNvSpPr txBox="1"/>
            <p:nvPr/>
          </p:nvSpPr>
          <p:spPr>
            <a:xfrm>
              <a:off x="4867275" y="2092175"/>
              <a:ext cx="18501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t>Deployed Outdoors</a:t>
              </a:r>
              <a:endParaRPr b="1" sz="1200"/>
            </a:p>
          </p:txBody>
        </p:sp>
      </p:grpSp>
      <p:grpSp>
        <p:nvGrpSpPr>
          <p:cNvPr id="140" name="Google Shape;140;p31"/>
          <p:cNvGrpSpPr/>
          <p:nvPr/>
        </p:nvGrpSpPr>
        <p:grpSpPr>
          <a:xfrm>
            <a:off x="3133725" y="3181475"/>
            <a:ext cx="2802600" cy="746850"/>
            <a:chOff x="3228975" y="3210050"/>
            <a:chExt cx="2802600" cy="746850"/>
          </a:xfrm>
        </p:grpSpPr>
        <p:sp>
          <p:nvSpPr>
            <p:cNvPr id="141" name="Google Shape;141;p31"/>
            <p:cNvSpPr txBox="1"/>
            <p:nvPr/>
          </p:nvSpPr>
          <p:spPr>
            <a:xfrm>
              <a:off x="3228975" y="3210050"/>
              <a:ext cx="2802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rPr>
                <a:t>SIM Injector</a:t>
              </a:r>
              <a:endParaRPr b="1" sz="1200"/>
            </a:p>
          </p:txBody>
        </p:sp>
        <p:cxnSp>
          <p:nvCxnSpPr>
            <p:cNvPr id="142" name="Google Shape;142;p31"/>
            <p:cNvCxnSpPr/>
            <p:nvPr/>
          </p:nvCxnSpPr>
          <p:spPr>
            <a:xfrm>
              <a:off x="3324225" y="3625700"/>
              <a:ext cx="1305000" cy="0"/>
            </a:xfrm>
            <a:prstGeom prst="straightConnector1">
              <a:avLst/>
            </a:prstGeom>
            <a:noFill/>
            <a:ln cap="flat" cmpd="sng" w="19050">
              <a:solidFill>
                <a:schemeClr val="lt1"/>
              </a:solidFill>
              <a:prstDash val="solid"/>
              <a:round/>
              <a:headEnd len="med" w="med" type="none"/>
              <a:tailEnd len="med" w="med" type="none"/>
            </a:ln>
          </p:spPr>
        </p:cxnSp>
        <p:sp>
          <p:nvSpPr>
            <p:cNvPr id="143" name="Google Shape;143;p31"/>
            <p:cNvSpPr txBox="1"/>
            <p:nvPr/>
          </p:nvSpPr>
          <p:spPr>
            <a:xfrm>
              <a:off x="3228975" y="3587600"/>
              <a:ext cx="18501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t>Used Indoors</a:t>
              </a:r>
              <a:endParaRPr b="1" sz="1200"/>
            </a:p>
          </p:txBody>
        </p:sp>
      </p:grpSp>
      <p:sp>
        <p:nvSpPr>
          <p:cNvPr id="144" name="Google Shape;144;p31"/>
          <p:cNvSpPr/>
          <p:nvPr/>
        </p:nvSpPr>
        <p:spPr>
          <a:xfrm>
            <a:off x="914400" y="1096500"/>
            <a:ext cx="2802900" cy="523200"/>
          </a:xfrm>
          <a:prstGeom prst="roundRect">
            <a:avLst>
              <a:gd fmla="val 50000" name="adj"/>
            </a:avLst>
          </a:prstGeom>
          <a:solidFill>
            <a:srgbClr val="FFB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31"/>
          <p:cNvSpPr txBox="1"/>
          <p:nvPr/>
        </p:nvSpPr>
        <p:spPr>
          <a:xfrm>
            <a:off x="1531275" y="1067925"/>
            <a:ext cx="2802600" cy="58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chemeClr val="lt1"/>
                </a:solidFill>
              </a:rPr>
              <a:t>RemoteSIM Technology </a:t>
            </a:r>
            <a:endParaRPr sz="1200">
              <a:solidFill>
                <a:schemeClr val="lt1"/>
              </a:solidFill>
            </a:endParaRPr>
          </a:p>
          <a:p>
            <a:pPr indent="0" lvl="0" marL="0" rtl="0" algn="l">
              <a:lnSpc>
                <a:spcPct val="115000"/>
              </a:lnSpc>
              <a:spcBef>
                <a:spcPts val="0"/>
              </a:spcBef>
              <a:spcAft>
                <a:spcPts val="0"/>
              </a:spcAft>
              <a:buNone/>
            </a:pPr>
            <a:r>
              <a:rPr lang="en" sz="1200">
                <a:solidFill>
                  <a:schemeClr val="lt1"/>
                </a:solidFill>
              </a:rPr>
              <a:t>Via Ethernet Cables</a:t>
            </a:r>
            <a:endParaRPr sz="1200">
              <a:solidFill>
                <a:schemeClr val="lt1"/>
              </a:solidFill>
            </a:endParaRPr>
          </a:p>
        </p:txBody>
      </p:sp>
      <p:sp>
        <p:nvSpPr>
          <p:cNvPr id="146" name="Google Shape;146;p31"/>
          <p:cNvSpPr/>
          <p:nvPr/>
        </p:nvSpPr>
        <p:spPr>
          <a:xfrm>
            <a:off x="1645192" y="2114125"/>
            <a:ext cx="2802900" cy="523200"/>
          </a:xfrm>
          <a:prstGeom prst="roundRect">
            <a:avLst>
              <a:gd fmla="val 50000" name="adj"/>
            </a:avLst>
          </a:prstGeom>
          <a:solidFill>
            <a:srgbClr val="FFB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31"/>
          <p:cNvSpPr txBox="1"/>
          <p:nvPr/>
        </p:nvSpPr>
        <p:spPr>
          <a:xfrm>
            <a:off x="2340900" y="2089813"/>
            <a:ext cx="2802600" cy="58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chemeClr val="lt1"/>
                </a:solidFill>
              </a:rPr>
              <a:t>Simplified Maintenance </a:t>
            </a:r>
            <a:endParaRPr sz="1200">
              <a:solidFill>
                <a:schemeClr val="lt1"/>
              </a:solidFill>
            </a:endParaRPr>
          </a:p>
          <a:p>
            <a:pPr indent="0" lvl="0" marL="0" rtl="0" algn="l">
              <a:lnSpc>
                <a:spcPct val="115000"/>
              </a:lnSpc>
              <a:spcBef>
                <a:spcPts val="0"/>
              </a:spcBef>
              <a:spcAft>
                <a:spcPts val="0"/>
              </a:spcAft>
              <a:buNone/>
            </a:pPr>
            <a:r>
              <a:rPr lang="en" sz="1200">
                <a:solidFill>
                  <a:schemeClr val="lt1"/>
                </a:solidFill>
              </a:rPr>
              <a:t>And Management</a:t>
            </a:r>
            <a:endParaRPr sz="1200">
              <a:solidFill>
                <a:schemeClr val="lt1"/>
              </a:solidFill>
            </a:endParaRPr>
          </a:p>
        </p:txBody>
      </p:sp>
      <p:grpSp>
        <p:nvGrpSpPr>
          <p:cNvPr id="148" name="Google Shape;148;p31"/>
          <p:cNvGrpSpPr/>
          <p:nvPr/>
        </p:nvGrpSpPr>
        <p:grpSpPr>
          <a:xfrm>
            <a:off x="1454075" y="1908325"/>
            <a:ext cx="934824" cy="934824"/>
            <a:chOff x="638721" y="3007489"/>
            <a:chExt cx="1334700" cy="1334700"/>
          </a:xfrm>
        </p:grpSpPr>
        <p:sp>
          <p:nvSpPr>
            <p:cNvPr id="149" name="Google Shape;149;p31"/>
            <p:cNvSpPr/>
            <p:nvPr/>
          </p:nvSpPr>
          <p:spPr>
            <a:xfrm>
              <a:off x="638721" y="3007489"/>
              <a:ext cx="1334700" cy="13347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0" name="Google Shape;150;p31"/>
            <p:cNvPicPr preferRelativeResize="0"/>
            <p:nvPr/>
          </p:nvPicPr>
          <p:blipFill rotWithShape="1">
            <a:blip r:embed="rId5">
              <a:alphaModFix/>
            </a:blip>
            <a:srcRect b="6168" l="7772" r="7193" t="6465"/>
            <a:stretch/>
          </p:blipFill>
          <p:spPr>
            <a:xfrm>
              <a:off x="790575" y="3143250"/>
              <a:ext cx="1038225" cy="1066800"/>
            </a:xfrm>
            <a:prstGeom prst="rect">
              <a:avLst/>
            </a:prstGeom>
            <a:noFill/>
            <a:ln>
              <a:noFill/>
            </a:ln>
          </p:spPr>
        </p:pic>
      </p:grpSp>
      <p:grpSp>
        <p:nvGrpSpPr>
          <p:cNvPr id="151" name="Google Shape;151;p31"/>
          <p:cNvGrpSpPr/>
          <p:nvPr/>
        </p:nvGrpSpPr>
        <p:grpSpPr>
          <a:xfrm>
            <a:off x="617304" y="890663"/>
            <a:ext cx="934824" cy="934824"/>
            <a:chOff x="1600722" y="2084814"/>
            <a:chExt cx="1334700" cy="1334700"/>
          </a:xfrm>
        </p:grpSpPr>
        <p:sp>
          <p:nvSpPr>
            <p:cNvPr id="152" name="Google Shape;152;p31"/>
            <p:cNvSpPr/>
            <p:nvPr/>
          </p:nvSpPr>
          <p:spPr>
            <a:xfrm>
              <a:off x="1600722" y="2084814"/>
              <a:ext cx="1334700" cy="13347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3" name="Google Shape;153;p31"/>
            <p:cNvPicPr preferRelativeResize="0"/>
            <p:nvPr/>
          </p:nvPicPr>
          <p:blipFill rotWithShape="1">
            <a:blip r:embed="rId6">
              <a:alphaModFix/>
            </a:blip>
            <a:srcRect b="3367" l="11851" r="28077" t="7545"/>
            <a:stretch/>
          </p:blipFill>
          <p:spPr>
            <a:xfrm>
              <a:off x="1876425" y="2233088"/>
              <a:ext cx="700100" cy="1038225"/>
            </a:xfrm>
            <a:prstGeom prst="rect">
              <a:avLst/>
            </a:prstGeom>
            <a:noFill/>
            <a:ln>
              <a:noFill/>
            </a:ln>
          </p:spPr>
        </p:pic>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0" name="Shape 720"/>
        <p:cNvGrpSpPr/>
        <p:nvPr/>
      </p:nvGrpSpPr>
      <p:grpSpPr>
        <a:xfrm>
          <a:off x="0" y="0"/>
          <a:ext cx="0" cy="0"/>
          <a:chOff x="0" y="0"/>
          <a:chExt cx="0" cy="0"/>
        </a:xfrm>
      </p:grpSpPr>
      <p:sp>
        <p:nvSpPr>
          <p:cNvPr id="721" name="Google Shape;721;p49"/>
          <p:cNvSpPr txBox="1"/>
          <p:nvPr/>
        </p:nvSpPr>
        <p:spPr>
          <a:xfrm>
            <a:off x="0" y="0"/>
            <a:ext cx="9144000" cy="554100"/>
          </a:xfrm>
          <a:prstGeom prst="rect">
            <a:avLst/>
          </a:prstGeom>
          <a:solidFill>
            <a:schemeClr val="dk1"/>
          </a:solidFill>
          <a:ln>
            <a:noFill/>
          </a:ln>
        </p:spPr>
        <p:txBody>
          <a:bodyPr anchorCtr="0" anchor="t" bIns="91425" lIns="91425" spcFirstLastPara="1" rIns="91425" wrap="square" tIns="91425">
            <a:spAutoFit/>
          </a:bodyPr>
          <a:lstStyle/>
          <a:p>
            <a:pPr indent="0" lvl="0" marL="0" marR="0" rtl="0" algn="ctr">
              <a:spcBef>
                <a:spcPts val="0"/>
              </a:spcBef>
              <a:spcAft>
                <a:spcPts val="0"/>
              </a:spcAft>
              <a:buNone/>
            </a:pPr>
            <a:r>
              <a:rPr b="1" lang="en" sz="2400">
                <a:solidFill>
                  <a:srgbClr val="FFB81C"/>
                </a:solidFill>
                <a:latin typeface="Roboto"/>
                <a:ea typeface="Roboto"/>
                <a:cs typeface="Roboto"/>
                <a:sym typeface="Roboto"/>
              </a:rPr>
              <a:t>FusionSIM</a:t>
            </a:r>
            <a:r>
              <a:rPr b="1" lang="en" sz="2400">
                <a:solidFill>
                  <a:schemeClr val="lt1"/>
                </a:solidFill>
                <a:latin typeface="Roboto"/>
                <a:ea typeface="Roboto"/>
                <a:cs typeface="Roboto"/>
                <a:sym typeface="Roboto"/>
              </a:rPr>
              <a:t> Mechanism (Dual-Cellular Router)</a:t>
            </a:r>
            <a:endParaRPr b="1" sz="2400">
              <a:solidFill>
                <a:schemeClr val="lt1"/>
              </a:solidFill>
              <a:latin typeface="Roboto"/>
              <a:ea typeface="Roboto"/>
              <a:cs typeface="Roboto"/>
              <a:sym typeface="Roboto"/>
            </a:endParaRPr>
          </a:p>
        </p:txBody>
      </p:sp>
      <p:pic>
        <p:nvPicPr>
          <p:cNvPr id="722" name="Google Shape;722;p49"/>
          <p:cNvPicPr preferRelativeResize="0"/>
          <p:nvPr/>
        </p:nvPicPr>
        <p:blipFill>
          <a:blip r:embed="rId3">
            <a:alphaModFix amt="40000"/>
          </a:blip>
          <a:stretch>
            <a:fillRect/>
          </a:stretch>
        </p:blipFill>
        <p:spPr>
          <a:xfrm>
            <a:off x="1601100" y="-3859400"/>
            <a:ext cx="5138012" cy="2967902"/>
          </a:xfrm>
          <a:prstGeom prst="rect">
            <a:avLst/>
          </a:prstGeom>
          <a:noFill/>
          <a:ln>
            <a:noFill/>
          </a:ln>
        </p:spPr>
      </p:pic>
      <p:pic>
        <p:nvPicPr>
          <p:cNvPr id="723" name="Google Shape;723;p49"/>
          <p:cNvPicPr preferRelativeResize="0"/>
          <p:nvPr/>
        </p:nvPicPr>
        <p:blipFill>
          <a:blip r:embed="rId4">
            <a:alphaModFix/>
          </a:blip>
          <a:stretch>
            <a:fillRect/>
          </a:stretch>
        </p:blipFill>
        <p:spPr>
          <a:xfrm>
            <a:off x="1880532" y="-2301253"/>
            <a:ext cx="751836" cy="671100"/>
          </a:xfrm>
          <a:prstGeom prst="rect">
            <a:avLst/>
          </a:prstGeom>
          <a:noFill/>
          <a:ln>
            <a:noFill/>
          </a:ln>
        </p:spPr>
      </p:pic>
      <p:sp>
        <p:nvSpPr>
          <p:cNvPr id="724" name="Google Shape;724;p49"/>
          <p:cNvSpPr txBox="1"/>
          <p:nvPr/>
        </p:nvSpPr>
        <p:spPr>
          <a:xfrm>
            <a:off x="1601100" y="-1723975"/>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Subscription</a:t>
            </a:r>
            <a:endParaRPr b="1" sz="300">
              <a:solidFill>
                <a:srgbClr val="D88600"/>
              </a:solidFill>
            </a:endParaRPr>
          </a:p>
        </p:txBody>
      </p:sp>
      <p:pic>
        <p:nvPicPr>
          <p:cNvPr id="725" name="Google Shape;725;p49"/>
          <p:cNvPicPr preferRelativeResize="0"/>
          <p:nvPr/>
        </p:nvPicPr>
        <p:blipFill>
          <a:blip r:embed="rId5">
            <a:alphaModFix/>
          </a:blip>
          <a:stretch>
            <a:fillRect/>
          </a:stretch>
        </p:blipFill>
        <p:spPr>
          <a:xfrm>
            <a:off x="3433423" y="-2291781"/>
            <a:ext cx="646971" cy="652150"/>
          </a:xfrm>
          <a:prstGeom prst="rect">
            <a:avLst/>
          </a:prstGeom>
          <a:noFill/>
          <a:ln>
            <a:noFill/>
          </a:ln>
        </p:spPr>
      </p:pic>
      <p:sp>
        <p:nvSpPr>
          <p:cNvPr id="726" name="Google Shape;726;p49"/>
          <p:cNvSpPr txBox="1"/>
          <p:nvPr/>
        </p:nvSpPr>
        <p:spPr>
          <a:xfrm>
            <a:off x="3101563" y="-1723975"/>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Distribution Rule</a:t>
            </a:r>
            <a:endParaRPr b="1" sz="300">
              <a:solidFill>
                <a:srgbClr val="D88600"/>
              </a:solidFill>
            </a:endParaRPr>
          </a:p>
        </p:txBody>
      </p:sp>
      <p:pic>
        <p:nvPicPr>
          <p:cNvPr id="727" name="Google Shape;727;p49"/>
          <p:cNvPicPr preferRelativeResize="0"/>
          <p:nvPr/>
        </p:nvPicPr>
        <p:blipFill>
          <a:blip r:embed="rId6">
            <a:alphaModFix/>
          </a:blip>
          <a:stretch>
            <a:fillRect/>
          </a:stretch>
        </p:blipFill>
        <p:spPr>
          <a:xfrm>
            <a:off x="4699167" y="-2291775"/>
            <a:ext cx="731039" cy="652152"/>
          </a:xfrm>
          <a:prstGeom prst="rect">
            <a:avLst/>
          </a:prstGeom>
          <a:noFill/>
          <a:ln>
            <a:noFill/>
          </a:ln>
        </p:spPr>
      </p:pic>
      <p:grpSp>
        <p:nvGrpSpPr>
          <p:cNvPr id="728" name="Google Shape;728;p49"/>
          <p:cNvGrpSpPr/>
          <p:nvPr/>
        </p:nvGrpSpPr>
        <p:grpSpPr>
          <a:xfrm>
            <a:off x="0" y="4428952"/>
            <a:ext cx="9144000" cy="714606"/>
            <a:chOff x="0" y="4422219"/>
            <a:chExt cx="9144000" cy="714606"/>
          </a:xfrm>
        </p:grpSpPr>
        <p:sp>
          <p:nvSpPr>
            <p:cNvPr id="729" name="Google Shape;729;p49"/>
            <p:cNvSpPr/>
            <p:nvPr/>
          </p:nvSpPr>
          <p:spPr>
            <a:xfrm>
              <a:off x="0" y="5045325"/>
              <a:ext cx="9144000" cy="91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49"/>
            <p:cNvSpPr/>
            <p:nvPr/>
          </p:nvSpPr>
          <p:spPr>
            <a:xfrm>
              <a:off x="8520900" y="4422219"/>
              <a:ext cx="623100" cy="623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31" name="Google Shape;731;p49"/>
            <p:cNvPicPr preferRelativeResize="0"/>
            <p:nvPr/>
          </p:nvPicPr>
          <p:blipFill>
            <a:blip r:embed="rId7">
              <a:alphaModFix/>
            </a:blip>
            <a:stretch>
              <a:fillRect/>
            </a:stretch>
          </p:blipFill>
          <p:spPr>
            <a:xfrm>
              <a:off x="8589230" y="4584422"/>
              <a:ext cx="490383" cy="248025"/>
            </a:xfrm>
            <a:prstGeom prst="rect">
              <a:avLst/>
            </a:prstGeom>
            <a:noFill/>
            <a:ln>
              <a:noFill/>
            </a:ln>
          </p:spPr>
        </p:pic>
      </p:grpSp>
      <p:sp>
        <p:nvSpPr>
          <p:cNvPr id="732" name="Google Shape;732;p49"/>
          <p:cNvSpPr txBox="1"/>
          <p:nvPr/>
        </p:nvSpPr>
        <p:spPr>
          <a:xfrm>
            <a:off x="4409338" y="-1723975"/>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SIM Contract</a:t>
            </a:r>
            <a:endParaRPr b="1" sz="300">
              <a:solidFill>
                <a:srgbClr val="D88600"/>
              </a:solidFill>
            </a:endParaRPr>
          </a:p>
        </p:txBody>
      </p:sp>
      <p:pic>
        <p:nvPicPr>
          <p:cNvPr id="733" name="Google Shape;733;p49"/>
          <p:cNvPicPr preferRelativeResize="0"/>
          <p:nvPr/>
        </p:nvPicPr>
        <p:blipFill>
          <a:blip r:embed="rId8">
            <a:alphaModFix amt="79000"/>
          </a:blip>
          <a:stretch>
            <a:fillRect/>
          </a:stretch>
        </p:blipFill>
        <p:spPr>
          <a:xfrm flipH="1">
            <a:off x="5903156" y="-2189485"/>
            <a:ext cx="350646" cy="447575"/>
          </a:xfrm>
          <a:prstGeom prst="rect">
            <a:avLst/>
          </a:prstGeom>
          <a:noFill/>
          <a:ln>
            <a:noFill/>
          </a:ln>
        </p:spPr>
      </p:pic>
      <p:sp>
        <p:nvSpPr>
          <p:cNvPr id="734" name="Google Shape;734;p49"/>
          <p:cNvSpPr txBox="1"/>
          <p:nvPr/>
        </p:nvSpPr>
        <p:spPr>
          <a:xfrm>
            <a:off x="5423113" y="-1723987"/>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SIM Card</a:t>
            </a:r>
            <a:endParaRPr b="1" sz="300">
              <a:solidFill>
                <a:srgbClr val="D88600"/>
              </a:solidFill>
            </a:endParaRPr>
          </a:p>
        </p:txBody>
      </p:sp>
      <p:sp>
        <p:nvSpPr>
          <p:cNvPr id="735" name="Google Shape;735;p49"/>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grpSp>
        <p:nvGrpSpPr>
          <p:cNvPr id="736" name="Google Shape;736;p49"/>
          <p:cNvGrpSpPr/>
          <p:nvPr/>
        </p:nvGrpSpPr>
        <p:grpSpPr>
          <a:xfrm>
            <a:off x="211899" y="3723725"/>
            <a:ext cx="5691244" cy="1277400"/>
            <a:chOff x="211899" y="3723725"/>
            <a:chExt cx="5691244" cy="1277400"/>
          </a:xfrm>
        </p:grpSpPr>
        <p:grpSp>
          <p:nvGrpSpPr>
            <p:cNvPr id="737" name="Google Shape;737;p49"/>
            <p:cNvGrpSpPr/>
            <p:nvPr/>
          </p:nvGrpSpPr>
          <p:grpSpPr>
            <a:xfrm>
              <a:off x="211899" y="3723725"/>
              <a:ext cx="5691244" cy="897597"/>
              <a:chOff x="187849" y="4009450"/>
              <a:chExt cx="5691244" cy="897597"/>
            </a:xfrm>
          </p:grpSpPr>
          <p:grpSp>
            <p:nvGrpSpPr>
              <p:cNvPr id="738" name="Google Shape;738;p49"/>
              <p:cNvGrpSpPr/>
              <p:nvPr/>
            </p:nvGrpSpPr>
            <p:grpSpPr>
              <a:xfrm>
                <a:off x="187849" y="4009450"/>
                <a:ext cx="5691244" cy="897597"/>
                <a:chOff x="43924" y="3862625"/>
                <a:chExt cx="5691244" cy="897597"/>
              </a:xfrm>
            </p:grpSpPr>
            <p:pic>
              <p:nvPicPr>
                <p:cNvPr id="739" name="Google Shape;739;p49"/>
                <p:cNvPicPr preferRelativeResize="0"/>
                <p:nvPr/>
              </p:nvPicPr>
              <p:blipFill>
                <a:blip r:embed="rId9">
                  <a:alphaModFix/>
                </a:blip>
                <a:stretch>
                  <a:fillRect/>
                </a:stretch>
              </p:blipFill>
              <p:spPr>
                <a:xfrm>
                  <a:off x="43924" y="3862625"/>
                  <a:ext cx="5691244" cy="897597"/>
                </a:xfrm>
                <a:prstGeom prst="rect">
                  <a:avLst/>
                </a:prstGeom>
                <a:noFill/>
                <a:ln>
                  <a:noFill/>
                </a:ln>
              </p:spPr>
            </p:pic>
            <p:sp>
              <p:nvSpPr>
                <p:cNvPr id="740" name="Google Shape;740;p49"/>
                <p:cNvSpPr/>
                <p:nvPr/>
              </p:nvSpPr>
              <p:spPr>
                <a:xfrm>
                  <a:off x="3430825" y="4067526"/>
                  <a:ext cx="1807500" cy="5256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rPr>
                    <a:t>    8</a:t>
                  </a:r>
                  <a:endParaRPr b="1">
                    <a:solidFill>
                      <a:schemeClr val="lt1"/>
                    </a:solidFill>
                  </a:endParaRPr>
                </a:p>
              </p:txBody>
            </p:sp>
          </p:grpSp>
          <p:sp>
            <p:nvSpPr>
              <p:cNvPr id="741" name="Google Shape;741;p49"/>
              <p:cNvSpPr/>
              <p:nvPr/>
            </p:nvSpPr>
            <p:spPr>
              <a:xfrm>
                <a:off x="3551450" y="4229613"/>
                <a:ext cx="771300" cy="571800"/>
              </a:xfrm>
              <a:prstGeom prst="roundRect">
                <a:avLst>
                  <a:gd fmla="val 16667" name="adj"/>
                </a:avLst>
              </a:prstGeom>
              <a:solidFill>
                <a:srgbClr val="FFB81C">
                  <a:alpha val="620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rPr>
                  <a:t>    </a:t>
                </a:r>
                <a:endParaRPr b="1">
                  <a:solidFill>
                    <a:schemeClr val="lt1"/>
                  </a:solidFill>
                </a:endParaRPr>
              </a:p>
            </p:txBody>
          </p:sp>
          <p:sp>
            <p:nvSpPr>
              <p:cNvPr id="742" name="Google Shape;742;p49"/>
              <p:cNvSpPr/>
              <p:nvPr/>
            </p:nvSpPr>
            <p:spPr>
              <a:xfrm>
                <a:off x="4498025" y="4229613"/>
                <a:ext cx="771300" cy="571800"/>
              </a:xfrm>
              <a:prstGeom prst="roundRect">
                <a:avLst>
                  <a:gd fmla="val 16667" name="adj"/>
                </a:avLst>
              </a:prstGeom>
              <a:solidFill>
                <a:srgbClr val="FFB81C">
                  <a:alpha val="620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rPr>
                  <a:t>    </a:t>
                </a:r>
                <a:endParaRPr b="1">
                  <a:solidFill>
                    <a:schemeClr val="lt1"/>
                  </a:solidFill>
                </a:endParaRPr>
              </a:p>
            </p:txBody>
          </p:sp>
        </p:grpSp>
        <p:sp>
          <p:nvSpPr>
            <p:cNvPr id="743" name="Google Shape;743;p49"/>
            <p:cNvSpPr/>
            <p:nvPr/>
          </p:nvSpPr>
          <p:spPr>
            <a:xfrm>
              <a:off x="3528250" y="4690625"/>
              <a:ext cx="881100" cy="310500"/>
            </a:xfrm>
            <a:prstGeom prst="roundRect">
              <a:avLst>
                <a:gd fmla="val 50000" name="adj"/>
              </a:avLst>
            </a:prstGeom>
            <a:solidFill>
              <a:schemeClr val="lt2"/>
            </a:solidFill>
            <a:ln>
              <a:noFill/>
            </a:ln>
          </p:spPr>
          <p:txBody>
            <a:bodyPr anchorCtr="0" anchor="ctr" bIns="45700" lIns="45700" spcFirstLastPara="1" rIns="45700" wrap="square" tIns="45700">
              <a:noAutofit/>
            </a:bodyPr>
            <a:lstStyle/>
            <a:p>
              <a:pPr indent="0" lvl="0" marL="0" rtl="0" algn="ctr">
                <a:spcBef>
                  <a:spcPts val="0"/>
                </a:spcBef>
                <a:spcAft>
                  <a:spcPts val="0"/>
                </a:spcAft>
                <a:buNone/>
              </a:pPr>
              <a:r>
                <a:rPr b="1" lang="en" sz="1100">
                  <a:solidFill>
                    <a:schemeClr val="dk1"/>
                  </a:solidFill>
                </a:rPr>
                <a:t>Modem A</a:t>
              </a:r>
              <a:endParaRPr b="1" sz="1100">
                <a:solidFill>
                  <a:schemeClr val="dk1"/>
                </a:solidFill>
              </a:endParaRPr>
            </a:p>
          </p:txBody>
        </p:sp>
        <p:sp>
          <p:nvSpPr>
            <p:cNvPr id="744" name="Google Shape;744;p49"/>
            <p:cNvSpPr/>
            <p:nvPr/>
          </p:nvSpPr>
          <p:spPr>
            <a:xfrm>
              <a:off x="4475350" y="4690625"/>
              <a:ext cx="881100" cy="310500"/>
            </a:xfrm>
            <a:prstGeom prst="roundRect">
              <a:avLst>
                <a:gd fmla="val 50000" name="adj"/>
              </a:avLst>
            </a:prstGeom>
            <a:solidFill>
              <a:schemeClr val="lt2"/>
            </a:solidFill>
            <a:ln>
              <a:noFill/>
            </a:ln>
          </p:spPr>
          <p:txBody>
            <a:bodyPr anchorCtr="0" anchor="ctr" bIns="45700" lIns="45700" spcFirstLastPara="1" rIns="45700" wrap="square" tIns="45700">
              <a:noAutofit/>
            </a:bodyPr>
            <a:lstStyle/>
            <a:p>
              <a:pPr indent="0" lvl="0" marL="0" rtl="0" algn="ctr">
                <a:spcBef>
                  <a:spcPts val="0"/>
                </a:spcBef>
                <a:spcAft>
                  <a:spcPts val="0"/>
                </a:spcAft>
                <a:buNone/>
              </a:pPr>
              <a:r>
                <a:rPr b="1" lang="en" sz="1100">
                  <a:solidFill>
                    <a:schemeClr val="dk1"/>
                  </a:solidFill>
                </a:rPr>
                <a:t>Modem B</a:t>
              </a:r>
              <a:endParaRPr b="1" sz="1100">
                <a:solidFill>
                  <a:schemeClr val="dk1"/>
                </a:solidFill>
              </a:endParaRPr>
            </a:p>
          </p:txBody>
        </p:sp>
      </p:grpSp>
      <p:grpSp>
        <p:nvGrpSpPr>
          <p:cNvPr id="745" name="Google Shape;745;p49"/>
          <p:cNvGrpSpPr/>
          <p:nvPr/>
        </p:nvGrpSpPr>
        <p:grpSpPr>
          <a:xfrm>
            <a:off x="3710557" y="4082433"/>
            <a:ext cx="345337" cy="413135"/>
            <a:chOff x="623970" y="815546"/>
            <a:chExt cx="1183878" cy="1416300"/>
          </a:xfrm>
        </p:grpSpPr>
        <p:pic>
          <p:nvPicPr>
            <p:cNvPr id="746" name="Google Shape;746;p49"/>
            <p:cNvPicPr preferRelativeResize="0"/>
            <p:nvPr/>
          </p:nvPicPr>
          <p:blipFill>
            <a:blip r:embed="rId10">
              <a:alphaModFix/>
            </a:blip>
            <a:stretch>
              <a:fillRect/>
            </a:stretch>
          </p:blipFill>
          <p:spPr>
            <a:xfrm>
              <a:off x="623970" y="815546"/>
              <a:ext cx="1183878" cy="1416300"/>
            </a:xfrm>
            <a:prstGeom prst="rect">
              <a:avLst/>
            </a:prstGeom>
            <a:noFill/>
            <a:ln>
              <a:noFill/>
            </a:ln>
          </p:spPr>
        </p:pic>
        <p:pic>
          <p:nvPicPr>
            <p:cNvPr id="747" name="Google Shape;747;p49"/>
            <p:cNvPicPr preferRelativeResize="0"/>
            <p:nvPr/>
          </p:nvPicPr>
          <p:blipFill>
            <a:blip r:embed="rId11">
              <a:alphaModFix/>
            </a:blip>
            <a:stretch>
              <a:fillRect/>
            </a:stretch>
          </p:blipFill>
          <p:spPr>
            <a:xfrm>
              <a:off x="866848" y="1406675"/>
              <a:ext cx="713982" cy="652150"/>
            </a:xfrm>
            <a:prstGeom prst="rect">
              <a:avLst/>
            </a:prstGeom>
            <a:noFill/>
            <a:ln>
              <a:noFill/>
            </a:ln>
          </p:spPr>
        </p:pic>
      </p:grpSp>
      <p:grpSp>
        <p:nvGrpSpPr>
          <p:cNvPr id="748" name="Google Shape;748;p49"/>
          <p:cNvGrpSpPr/>
          <p:nvPr/>
        </p:nvGrpSpPr>
        <p:grpSpPr>
          <a:xfrm>
            <a:off x="4657133" y="3858359"/>
            <a:ext cx="484630" cy="554095"/>
            <a:chOff x="893249" y="1394095"/>
            <a:chExt cx="345350" cy="413134"/>
          </a:xfrm>
        </p:grpSpPr>
        <p:pic>
          <p:nvPicPr>
            <p:cNvPr id="749" name="Google Shape;749;p49"/>
            <p:cNvPicPr preferRelativeResize="0"/>
            <p:nvPr/>
          </p:nvPicPr>
          <p:blipFill>
            <a:blip r:embed="rId12">
              <a:alphaModFix/>
            </a:blip>
            <a:stretch>
              <a:fillRect/>
            </a:stretch>
          </p:blipFill>
          <p:spPr>
            <a:xfrm>
              <a:off x="893249" y="1394095"/>
              <a:ext cx="345350" cy="413134"/>
            </a:xfrm>
            <a:prstGeom prst="rect">
              <a:avLst/>
            </a:prstGeom>
            <a:noFill/>
            <a:ln>
              <a:noFill/>
            </a:ln>
          </p:spPr>
        </p:pic>
        <p:pic>
          <p:nvPicPr>
            <p:cNvPr id="750" name="Google Shape;750;p49"/>
            <p:cNvPicPr preferRelativeResize="0"/>
            <p:nvPr/>
          </p:nvPicPr>
          <p:blipFill>
            <a:blip r:embed="rId13">
              <a:alphaModFix/>
            </a:blip>
            <a:stretch>
              <a:fillRect/>
            </a:stretch>
          </p:blipFill>
          <p:spPr>
            <a:xfrm>
              <a:off x="976900" y="1553741"/>
              <a:ext cx="178050" cy="197084"/>
            </a:xfrm>
            <a:prstGeom prst="rect">
              <a:avLst/>
            </a:prstGeom>
            <a:noFill/>
            <a:ln>
              <a:noFill/>
            </a:ln>
          </p:spPr>
        </p:pic>
      </p:grpSp>
      <p:grpSp>
        <p:nvGrpSpPr>
          <p:cNvPr id="751" name="Google Shape;751;p49"/>
          <p:cNvGrpSpPr/>
          <p:nvPr/>
        </p:nvGrpSpPr>
        <p:grpSpPr>
          <a:xfrm>
            <a:off x="3763100" y="3849478"/>
            <a:ext cx="484630" cy="571860"/>
            <a:chOff x="1405499" y="1654707"/>
            <a:chExt cx="345350" cy="413134"/>
          </a:xfrm>
        </p:grpSpPr>
        <p:pic>
          <p:nvPicPr>
            <p:cNvPr id="752" name="Google Shape;752;p49"/>
            <p:cNvPicPr preferRelativeResize="0"/>
            <p:nvPr/>
          </p:nvPicPr>
          <p:blipFill>
            <a:blip r:embed="rId12">
              <a:alphaModFix/>
            </a:blip>
            <a:stretch>
              <a:fillRect/>
            </a:stretch>
          </p:blipFill>
          <p:spPr>
            <a:xfrm>
              <a:off x="1405499" y="1654707"/>
              <a:ext cx="345350" cy="413134"/>
            </a:xfrm>
            <a:prstGeom prst="rect">
              <a:avLst/>
            </a:prstGeom>
            <a:noFill/>
            <a:ln>
              <a:noFill/>
            </a:ln>
          </p:spPr>
        </p:pic>
        <p:pic>
          <p:nvPicPr>
            <p:cNvPr id="753" name="Google Shape;753;p49"/>
            <p:cNvPicPr preferRelativeResize="0"/>
            <p:nvPr/>
          </p:nvPicPr>
          <p:blipFill>
            <a:blip r:embed="rId14">
              <a:alphaModFix/>
            </a:blip>
            <a:stretch>
              <a:fillRect/>
            </a:stretch>
          </p:blipFill>
          <p:spPr>
            <a:xfrm>
              <a:off x="1468303" y="1823961"/>
              <a:ext cx="219746" cy="196513"/>
            </a:xfrm>
            <a:prstGeom prst="rect">
              <a:avLst/>
            </a:prstGeom>
            <a:noFill/>
            <a:ln>
              <a:noFill/>
            </a:ln>
          </p:spPr>
        </p:pic>
      </p:grpSp>
      <p:sp>
        <p:nvSpPr>
          <p:cNvPr id="754" name="Google Shape;754;p49"/>
          <p:cNvSpPr txBox="1"/>
          <p:nvPr/>
        </p:nvSpPr>
        <p:spPr>
          <a:xfrm>
            <a:off x="1364574" y="1619254"/>
            <a:ext cx="25305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100">
                <a:solidFill>
                  <a:schemeClr val="dk1"/>
                </a:solidFill>
              </a:rPr>
              <a:t>SIM (Telkomsel) - Physical SIM</a:t>
            </a:r>
            <a:endParaRPr b="1" sz="1100">
              <a:solidFill>
                <a:schemeClr val="dk1"/>
              </a:solidFill>
            </a:endParaRPr>
          </a:p>
        </p:txBody>
      </p:sp>
      <p:sp>
        <p:nvSpPr>
          <p:cNvPr id="755" name="Google Shape;755;p49"/>
          <p:cNvSpPr/>
          <p:nvPr/>
        </p:nvSpPr>
        <p:spPr>
          <a:xfrm>
            <a:off x="483475" y="1657863"/>
            <a:ext cx="881100" cy="310500"/>
          </a:xfrm>
          <a:prstGeom prst="roundRect">
            <a:avLst>
              <a:gd fmla="val 50000" name="adj"/>
            </a:avLst>
          </a:prstGeom>
          <a:solidFill>
            <a:srgbClr val="FFE966"/>
          </a:solidFill>
          <a:ln>
            <a:noFill/>
          </a:ln>
        </p:spPr>
        <p:txBody>
          <a:bodyPr anchorCtr="0" anchor="ctr" bIns="45700" lIns="45700" spcFirstLastPara="1" rIns="45700" wrap="square" tIns="45700">
            <a:noAutofit/>
          </a:bodyPr>
          <a:lstStyle/>
          <a:p>
            <a:pPr indent="0" lvl="0" marL="0" rtl="0" algn="ctr">
              <a:spcBef>
                <a:spcPts val="0"/>
              </a:spcBef>
              <a:spcAft>
                <a:spcPts val="0"/>
              </a:spcAft>
              <a:buNone/>
            </a:pPr>
            <a:r>
              <a:rPr b="1" lang="en" sz="1100">
                <a:solidFill>
                  <a:schemeClr val="dk2"/>
                </a:solidFill>
              </a:rPr>
              <a:t>Standby</a:t>
            </a:r>
            <a:endParaRPr b="1" sz="1100">
              <a:solidFill>
                <a:schemeClr val="dk2"/>
              </a:solidFill>
            </a:endParaRPr>
          </a:p>
        </p:txBody>
      </p:sp>
      <p:grpSp>
        <p:nvGrpSpPr>
          <p:cNvPr id="756" name="Google Shape;756;p49"/>
          <p:cNvGrpSpPr/>
          <p:nvPr/>
        </p:nvGrpSpPr>
        <p:grpSpPr>
          <a:xfrm>
            <a:off x="483475" y="1214275"/>
            <a:ext cx="3881100" cy="354000"/>
            <a:chOff x="5509650" y="2314513"/>
            <a:chExt cx="3881100" cy="354000"/>
          </a:xfrm>
        </p:grpSpPr>
        <p:sp>
          <p:nvSpPr>
            <p:cNvPr id="757" name="Google Shape;757;p49"/>
            <p:cNvSpPr/>
            <p:nvPr/>
          </p:nvSpPr>
          <p:spPr>
            <a:xfrm>
              <a:off x="5509650" y="2342925"/>
              <a:ext cx="881100" cy="310500"/>
            </a:xfrm>
            <a:prstGeom prst="roundRect">
              <a:avLst>
                <a:gd fmla="val 50000" name="adj"/>
              </a:avLst>
            </a:prstGeom>
            <a:solidFill>
              <a:srgbClr val="048B04"/>
            </a:solidFill>
            <a:ln>
              <a:noFill/>
            </a:ln>
          </p:spPr>
          <p:txBody>
            <a:bodyPr anchorCtr="0" anchor="ctr" bIns="45700" lIns="45700" spcFirstLastPara="1" rIns="45700" wrap="square" tIns="45700">
              <a:noAutofit/>
            </a:bodyPr>
            <a:lstStyle/>
            <a:p>
              <a:pPr indent="0" lvl="0" marL="0" rtl="0" algn="ctr">
                <a:spcBef>
                  <a:spcPts val="0"/>
                </a:spcBef>
                <a:spcAft>
                  <a:spcPts val="0"/>
                </a:spcAft>
                <a:buNone/>
              </a:pPr>
              <a:r>
                <a:rPr b="1" lang="en" sz="1100">
                  <a:solidFill>
                    <a:schemeClr val="lt1"/>
                  </a:solidFill>
                </a:rPr>
                <a:t>Active</a:t>
              </a:r>
              <a:endParaRPr b="1" sz="1100">
                <a:solidFill>
                  <a:schemeClr val="lt1"/>
                </a:solidFill>
              </a:endParaRPr>
            </a:p>
          </p:txBody>
        </p:sp>
        <p:sp>
          <p:nvSpPr>
            <p:cNvPr id="758" name="Google Shape;758;p49"/>
            <p:cNvSpPr txBox="1"/>
            <p:nvPr/>
          </p:nvSpPr>
          <p:spPr>
            <a:xfrm>
              <a:off x="6390750" y="2314513"/>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100">
                  <a:solidFill>
                    <a:schemeClr val="dk1"/>
                  </a:solidFill>
                </a:rPr>
                <a:t>SIM (SmartFren) - Fusion SIM </a:t>
              </a:r>
              <a:endParaRPr/>
            </a:p>
          </p:txBody>
        </p:sp>
      </p:grpSp>
      <p:sp>
        <p:nvSpPr>
          <p:cNvPr id="759" name="Google Shape;759;p49"/>
          <p:cNvSpPr/>
          <p:nvPr/>
        </p:nvSpPr>
        <p:spPr>
          <a:xfrm>
            <a:off x="1457400" y="713788"/>
            <a:ext cx="2044500" cy="310500"/>
          </a:xfrm>
          <a:prstGeom prst="roundRect">
            <a:avLst>
              <a:gd fmla="val 50000" name="adj"/>
            </a:avLst>
          </a:prstGeom>
          <a:solidFill>
            <a:srgbClr val="EEEEEE"/>
          </a:solidFill>
          <a:ln>
            <a:noFill/>
          </a:ln>
        </p:spPr>
        <p:txBody>
          <a:bodyPr anchorCtr="0" anchor="ctr" bIns="45700" lIns="45700" spcFirstLastPara="1" rIns="45700" wrap="square" tIns="45700">
            <a:noAutofit/>
          </a:bodyPr>
          <a:lstStyle/>
          <a:p>
            <a:pPr indent="0" lvl="0" marL="0" rtl="0" algn="ctr">
              <a:spcBef>
                <a:spcPts val="0"/>
              </a:spcBef>
              <a:spcAft>
                <a:spcPts val="0"/>
              </a:spcAft>
              <a:buNone/>
            </a:pPr>
            <a:r>
              <a:rPr b="1" lang="en" sz="1100">
                <a:solidFill>
                  <a:schemeClr val="dk1"/>
                </a:solidFill>
              </a:rPr>
              <a:t>Modem A</a:t>
            </a:r>
            <a:endParaRPr b="1" sz="1100">
              <a:solidFill>
                <a:schemeClr val="dk1"/>
              </a:solidFill>
            </a:endParaRPr>
          </a:p>
        </p:txBody>
      </p:sp>
      <p:grpSp>
        <p:nvGrpSpPr>
          <p:cNvPr id="760" name="Google Shape;760;p49"/>
          <p:cNvGrpSpPr/>
          <p:nvPr/>
        </p:nvGrpSpPr>
        <p:grpSpPr>
          <a:xfrm>
            <a:off x="483475" y="2796475"/>
            <a:ext cx="3881100" cy="354000"/>
            <a:chOff x="5509650" y="2314513"/>
            <a:chExt cx="3881100" cy="354000"/>
          </a:xfrm>
        </p:grpSpPr>
        <p:sp>
          <p:nvSpPr>
            <p:cNvPr id="761" name="Google Shape;761;p49"/>
            <p:cNvSpPr/>
            <p:nvPr/>
          </p:nvSpPr>
          <p:spPr>
            <a:xfrm>
              <a:off x="5509650" y="2342925"/>
              <a:ext cx="881100" cy="310500"/>
            </a:xfrm>
            <a:prstGeom prst="roundRect">
              <a:avLst>
                <a:gd fmla="val 50000" name="adj"/>
              </a:avLst>
            </a:prstGeom>
            <a:solidFill>
              <a:srgbClr val="048B04"/>
            </a:solidFill>
            <a:ln>
              <a:noFill/>
            </a:ln>
          </p:spPr>
          <p:txBody>
            <a:bodyPr anchorCtr="0" anchor="ctr" bIns="45700" lIns="45700" spcFirstLastPara="1" rIns="45700" wrap="square" tIns="45700">
              <a:noAutofit/>
            </a:bodyPr>
            <a:lstStyle/>
            <a:p>
              <a:pPr indent="0" lvl="0" marL="0" rtl="0" algn="ctr">
                <a:spcBef>
                  <a:spcPts val="0"/>
                </a:spcBef>
                <a:spcAft>
                  <a:spcPts val="0"/>
                </a:spcAft>
                <a:buNone/>
              </a:pPr>
              <a:r>
                <a:rPr b="1" lang="en" sz="1100">
                  <a:solidFill>
                    <a:schemeClr val="lt1"/>
                  </a:solidFill>
                </a:rPr>
                <a:t>Active</a:t>
              </a:r>
              <a:endParaRPr b="1" sz="1100">
                <a:solidFill>
                  <a:schemeClr val="lt1"/>
                </a:solidFill>
              </a:endParaRPr>
            </a:p>
          </p:txBody>
        </p:sp>
        <p:sp>
          <p:nvSpPr>
            <p:cNvPr id="762" name="Google Shape;762;p49"/>
            <p:cNvSpPr txBox="1"/>
            <p:nvPr/>
          </p:nvSpPr>
          <p:spPr>
            <a:xfrm>
              <a:off x="6390750" y="2314513"/>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100">
                  <a:solidFill>
                    <a:schemeClr val="dk1"/>
                  </a:solidFill>
                </a:rPr>
                <a:t>SIM (XL Axiata) - Fusion SIM </a:t>
              </a:r>
              <a:endParaRPr/>
            </a:p>
          </p:txBody>
        </p:sp>
      </p:grpSp>
      <p:sp>
        <p:nvSpPr>
          <p:cNvPr id="763" name="Google Shape;763;p49"/>
          <p:cNvSpPr/>
          <p:nvPr/>
        </p:nvSpPr>
        <p:spPr>
          <a:xfrm>
            <a:off x="1457400" y="2295988"/>
            <a:ext cx="2044500" cy="310500"/>
          </a:xfrm>
          <a:prstGeom prst="roundRect">
            <a:avLst>
              <a:gd fmla="val 50000" name="adj"/>
            </a:avLst>
          </a:prstGeom>
          <a:solidFill>
            <a:srgbClr val="EEEEEE"/>
          </a:solidFill>
          <a:ln>
            <a:noFill/>
          </a:ln>
        </p:spPr>
        <p:txBody>
          <a:bodyPr anchorCtr="0" anchor="ctr" bIns="45700" lIns="45700" spcFirstLastPara="1" rIns="45700" wrap="square" tIns="45700">
            <a:noAutofit/>
          </a:bodyPr>
          <a:lstStyle/>
          <a:p>
            <a:pPr indent="0" lvl="0" marL="0" rtl="0" algn="ctr">
              <a:spcBef>
                <a:spcPts val="0"/>
              </a:spcBef>
              <a:spcAft>
                <a:spcPts val="0"/>
              </a:spcAft>
              <a:buNone/>
            </a:pPr>
            <a:r>
              <a:rPr b="1" lang="en" sz="1100">
                <a:solidFill>
                  <a:schemeClr val="dk1"/>
                </a:solidFill>
              </a:rPr>
              <a:t>Modem B</a:t>
            </a:r>
            <a:endParaRPr b="1" sz="1100">
              <a:solidFill>
                <a:schemeClr val="dk1"/>
              </a:solidFill>
            </a:endParaRPr>
          </a:p>
        </p:txBody>
      </p:sp>
      <p:grpSp>
        <p:nvGrpSpPr>
          <p:cNvPr id="764" name="Google Shape;764;p49"/>
          <p:cNvGrpSpPr/>
          <p:nvPr/>
        </p:nvGrpSpPr>
        <p:grpSpPr>
          <a:xfrm>
            <a:off x="6483574" y="711543"/>
            <a:ext cx="2660429" cy="652519"/>
            <a:chOff x="3867425" y="2686825"/>
            <a:chExt cx="2309200" cy="566275"/>
          </a:xfrm>
        </p:grpSpPr>
        <p:sp>
          <p:nvSpPr>
            <p:cNvPr id="765" name="Google Shape;765;p49"/>
            <p:cNvSpPr/>
            <p:nvPr/>
          </p:nvSpPr>
          <p:spPr>
            <a:xfrm>
              <a:off x="3895725" y="2705100"/>
              <a:ext cx="2280900" cy="525600"/>
            </a:xfrm>
            <a:prstGeom prst="roundRect">
              <a:avLst>
                <a:gd fmla="val 7249"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66" name="Google Shape;766;p49"/>
            <p:cNvPicPr preferRelativeResize="0"/>
            <p:nvPr/>
          </p:nvPicPr>
          <p:blipFill rotWithShape="1">
            <a:blip r:embed="rId15">
              <a:alphaModFix/>
            </a:blip>
            <a:srcRect b="0" l="0" r="47390" t="0"/>
            <a:stretch/>
          </p:blipFill>
          <p:spPr>
            <a:xfrm>
              <a:off x="3867425" y="2686825"/>
              <a:ext cx="2309199" cy="566275"/>
            </a:xfrm>
            <a:prstGeom prst="rect">
              <a:avLst/>
            </a:prstGeom>
            <a:noFill/>
            <a:ln>
              <a:noFill/>
            </a:ln>
          </p:spPr>
        </p:pic>
      </p:grpSp>
      <p:sp>
        <p:nvSpPr>
          <p:cNvPr id="767" name="Google Shape;767;p49"/>
          <p:cNvSpPr txBox="1"/>
          <p:nvPr/>
        </p:nvSpPr>
        <p:spPr>
          <a:xfrm>
            <a:off x="4412274" y="865041"/>
            <a:ext cx="25305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chemeClr val="dk1"/>
                </a:solidFill>
              </a:rPr>
              <a:t>FusionSIM Platform</a:t>
            </a:r>
            <a:endParaRPr b="1" sz="500"/>
          </a:p>
        </p:txBody>
      </p:sp>
      <p:grpSp>
        <p:nvGrpSpPr>
          <p:cNvPr id="768" name="Google Shape;768;p49"/>
          <p:cNvGrpSpPr/>
          <p:nvPr/>
        </p:nvGrpSpPr>
        <p:grpSpPr>
          <a:xfrm>
            <a:off x="7698825" y="1482790"/>
            <a:ext cx="484630" cy="571860"/>
            <a:chOff x="1405499" y="1654707"/>
            <a:chExt cx="345350" cy="413134"/>
          </a:xfrm>
        </p:grpSpPr>
        <p:pic>
          <p:nvPicPr>
            <p:cNvPr id="769" name="Google Shape;769;p49"/>
            <p:cNvPicPr preferRelativeResize="0"/>
            <p:nvPr/>
          </p:nvPicPr>
          <p:blipFill>
            <a:blip r:embed="rId12">
              <a:alphaModFix/>
            </a:blip>
            <a:stretch>
              <a:fillRect/>
            </a:stretch>
          </p:blipFill>
          <p:spPr>
            <a:xfrm>
              <a:off x="1405499" y="1654707"/>
              <a:ext cx="345350" cy="413134"/>
            </a:xfrm>
            <a:prstGeom prst="rect">
              <a:avLst/>
            </a:prstGeom>
            <a:noFill/>
            <a:ln>
              <a:noFill/>
            </a:ln>
          </p:spPr>
        </p:pic>
        <p:pic>
          <p:nvPicPr>
            <p:cNvPr id="770" name="Google Shape;770;p49"/>
            <p:cNvPicPr preferRelativeResize="0"/>
            <p:nvPr/>
          </p:nvPicPr>
          <p:blipFill>
            <a:blip r:embed="rId14">
              <a:alphaModFix/>
            </a:blip>
            <a:stretch>
              <a:fillRect/>
            </a:stretch>
          </p:blipFill>
          <p:spPr>
            <a:xfrm>
              <a:off x="1468303" y="1823961"/>
              <a:ext cx="219746" cy="196513"/>
            </a:xfrm>
            <a:prstGeom prst="rect">
              <a:avLst/>
            </a:prstGeom>
            <a:noFill/>
            <a:ln>
              <a:noFill/>
            </a:ln>
          </p:spPr>
        </p:pic>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4" name="Shape 774"/>
        <p:cNvGrpSpPr/>
        <p:nvPr/>
      </p:nvGrpSpPr>
      <p:grpSpPr>
        <a:xfrm>
          <a:off x="0" y="0"/>
          <a:ext cx="0" cy="0"/>
          <a:chOff x="0" y="0"/>
          <a:chExt cx="0" cy="0"/>
        </a:xfrm>
      </p:grpSpPr>
      <p:sp>
        <p:nvSpPr>
          <p:cNvPr id="775" name="Google Shape;775;p50"/>
          <p:cNvSpPr txBox="1"/>
          <p:nvPr/>
        </p:nvSpPr>
        <p:spPr>
          <a:xfrm>
            <a:off x="0" y="0"/>
            <a:ext cx="9144000" cy="554100"/>
          </a:xfrm>
          <a:prstGeom prst="rect">
            <a:avLst/>
          </a:prstGeom>
          <a:solidFill>
            <a:schemeClr val="dk1"/>
          </a:solidFill>
          <a:ln>
            <a:noFill/>
          </a:ln>
        </p:spPr>
        <p:txBody>
          <a:bodyPr anchorCtr="0" anchor="t" bIns="91425" lIns="91425" spcFirstLastPara="1" rIns="91425" wrap="square" tIns="91425">
            <a:spAutoFit/>
          </a:bodyPr>
          <a:lstStyle/>
          <a:p>
            <a:pPr indent="0" lvl="0" marL="0" marR="0" rtl="0" algn="ctr">
              <a:spcBef>
                <a:spcPts val="0"/>
              </a:spcBef>
              <a:spcAft>
                <a:spcPts val="0"/>
              </a:spcAft>
              <a:buNone/>
            </a:pPr>
            <a:r>
              <a:rPr b="1" lang="en" sz="2400">
                <a:solidFill>
                  <a:srgbClr val="FFB81C"/>
                </a:solidFill>
                <a:latin typeface="Roboto"/>
                <a:ea typeface="Roboto"/>
                <a:cs typeface="Roboto"/>
                <a:sym typeface="Roboto"/>
              </a:rPr>
              <a:t>FusionSIM</a:t>
            </a:r>
            <a:r>
              <a:rPr b="1" lang="en" sz="2400">
                <a:solidFill>
                  <a:schemeClr val="lt1"/>
                </a:solidFill>
                <a:latin typeface="Roboto"/>
                <a:ea typeface="Roboto"/>
                <a:cs typeface="Roboto"/>
                <a:sym typeface="Roboto"/>
              </a:rPr>
              <a:t> Structure</a:t>
            </a:r>
            <a:endParaRPr b="1" sz="2400">
              <a:solidFill>
                <a:schemeClr val="lt1"/>
              </a:solidFill>
              <a:latin typeface="Roboto"/>
              <a:ea typeface="Roboto"/>
              <a:cs typeface="Roboto"/>
              <a:sym typeface="Roboto"/>
            </a:endParaRPr>
          </a:p>
        </p:txBody>
      </p:sp>
      <p:sp>
        <p:nvSpPr>
          <p:cNvPr id="776" name="Google Shape;776;p50"/>
          <p:cNvSpPr txBox="1"/>
          <p:nvPr/>
        </p:nvSpPr>
        <p:spPr>
          <a:xfrm>
            <a:off x="290400" y="3625925"/>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chemeClr val="dk1"/>
                </a:solidFill>
              </a:rPr>
              <a:t>FusionSIM Devices</a:t>
            </a:r>
            <a:endParaRPr b="1" sz="300"/>
          </a:p>
        </p:txBody>
      </p:sp>
      <p:grpSp>
        <p:nvGrpSpPr>
          <p:cNvPr id="777" name="Google Shape;777;p50"/>
          <p:cNvGrpSpPr/>
          <p:nvPr/>
        </p:nvGrpSpPr>
        <p:grpSpPr>
          <a:xfrm>
            <a:off x="7766092" y="3230334"/>
            <a:ext cx="1377900" cy="337953"/>
            <a:chOff x="3867425" y="2686825"/>
            <a:chExt cx="2309200" cy="566275"/>
          </a:xfrm>
        </p:grpSpPr>
        <p:sp>
          <p:nvSpPr>
            <p:cNvPr id="778" name="Google Shape;778;p50"/>
            <p:cNvSpPr/>
            <p:nvPr/>
          </p:nvSpPr>
          <p:spPr>
            <a:xfrm>
              <a:off x="3895725" y="2705100"/>
              <a:ext cx="2280900" cy="525600"/>
            </a:xfrm>
            <a:prstGeom prst="roundRect">
              <a:avLst>
                <a:gd fmla="val 7249"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79" name="Google Shape;779;p50"/>
            <p:cNvPicPr preferRelativeResize="0"/>
            <p:nvPr/>
          </p:nvPicPr>
          <p:blipFill rotWithShape="1">
            <a:blip r:embed="rId3">
              <a:alphaModFix/>
            </a:blip>
            <a:srcRect b="0" l="0" r="47390" t="0"/>
            <a:stretch/>
          </p:blipFill>
          <p:spPr>
            <a:xfrm>
              <a:off x="3867425" y="2686825"/>
              <a:ext cx="2309199" cy="566275"/>
            </a:xfrm>
            <a:prstGeom prst="rect">
              <a:avLst/>
            </a:prstGeom>
            <a:noFill/>
            <a:ln>
              <a:noFill/>
            </a:ln>
          </p:spPr>
        </p:pic>
      </p:grpSp>
      <p:grpSp>
        <p:nvGrpSpPr>
          <p:cNvPr id="780" name="Google Shape;780;p50"/>
          <p:cNvGrpSpPr/>
          <p:nvPr/>
        </p:nvGrpSpPr>
        <p:grpSpPr>
          <a:xfrm>
            <a:off x="0" y="4428952"/>
            <a:ext cx="9144000" cy="714606"/>
            <a:chOff x="0" y="4422219"/>
            <a:chExt cx="9144000" cy="714606"/>
          </a:xfrm>
        </p:grpSpPr>
        <p:sp>
          <p:nvSpPr>
            <p:cNvPr id="781" name="Google Shape;781;p50"/>
            <p:cNvSpPr/>
            <p:nvPr/>
          </p:nvSpPr>
          <p:spPr>
            <a:xfrm>
              <a:off x="0" y="5045325"/>
              <a:ext cx="9144000" cy="91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 name="Google Shape;782;p50"/>
            <p:cNvSpPr/>
            <p:nvPr/>
          </p:nvSpPr>
          <p:spPr>
            <a:xfrm>
              <a:off x="8520900" y="4422219"/>
              <a:ext cx="623100" cy="623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83" name="Google Shape;783;p50"/>
            <p:cNvPicPr preferRelativeResize="0"/>
            <p:nvPr/>
          </p:nvPicPr>
          <p:blipFill>
            <a:blip r:embed="rId4">
              <a:alphaModFix/>
            </a:blip>
            <a:stretch>
              <a:fillRect/>
            </a:stretch>
          </p:blipFill>
          <p:spPr>
            <a:xfrm>
              <a:off x="8589230" y="4584422"/>
              <a:ext cx="490383" cy="248025"/>
            </a:xfrm>
            <a:prstGeom prst="rect">
              <a:avLst/>
            </a:prstGeom>
            <a:noFill/>
            <a:ln>
              <a:noFill/>
            </a:ln>
          </p:spPr>
        </p:pic>
      </p:grpSp>
      <p:cxnSp>
        <p:nvCxnSpPr>
          <p:cNvPr id="784" name="Google Shape;784;p50"/>
          <p:cNvCxnSpPr/>
          <p:nvPr/>
        </p:nvCxnSpPr>
        <p:spPr>
          <a:xfrm>
            <a:off x="8055465" y="2859164"/>
            <a:ext cx="0" cy="313500"/>
          </a:xfrm>
          <a:prstGeom prst="straightConnector1">
            <a:avLst/>
          </a:prstGeom>
          <a:noFill/>
          <a:ln cap="flat" cmpd="sng" w="19050">
            <a:solidFill>
              <a:srgbClr val="D9D9D9"/>
            </a:solidFill>
            <a:prstDash val="solid"/>
            <a:round/>
            <a:headEnd len="med" w="med" type="none"/>
            <a:tailEnd len="med" w="med" type="triangle"/>
          </a:ln>
        </p:spPr>
      </p:cxnSp>
      <p:sp>
        <p:nvSpPr>
          <p:cNvPr id="785" name="Google Shape;785;p50"/>
          <p:cNvSpPr txBox="1"/>
          <p:nvPr/>
        </p:nvSpPr>
        <p:spPr>
          <a:xfrm>
            <a:off x="8606523" y="2600961"/>
            <a:ext cx="4380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000">
                <a:solidFill>
                  <a:schemeClr val="dk1"/>
                </a:solidFill>
              </a:rPr>
              <a:t>……</a:t>
            </a:r>
            <a:endParaRPr b="1" sz="1000">
              <a:solidFill>
                <a:schemeClr val="dk1"/>
              </a:solidFill>
            </a:endParaRPr>
          </a:p>
        </p:txBody>
      </p:sp>
      <p:cxnSp>
        <p:nvCxnSpPr>
          <p:cNvPr id="786" name="Google Shape;786;p50"/>
          <p:cNvCxnSpPr/>
          <p:nvPr/>
        </p:nvCxnSpPr>
        <p:spPr>
          <a:xfrm>
            <a:off x="3413250" y="1297325"/>
            <a:ext cx="2317500" cy="0"/>
          </a:xfrm>
          <a:prstGeom prst="straightConnector1">
            <a:avLst/>
          </a:prstGeom>
          <a:noFill/>
          <a:ln cap="flat" cmpd="sng" w="19050">
            <a:solidFill>
              <a:srgbClr val="FFB81C"/>
            </a:solidFill>
            <a:prstDash val="solid"/>
            <a:round/>
            <a:headEnd len="med" w="med" type="none"/>
            <a:tailEnd len="med" w="med" type="none"/>
          </a:ln>
        </p:spPr>
      </p:cxnSp>
      <p:sp>
        <p:nvSpPr>
          <p:cNvPr id="787" name="Google Shape;787;p50"/>
          <p:cNvSpPr txBox="1"/>
          <p:nvPr/>
        </p:nvSpPr>
        <p:spPr>
          <a:xfrm>
            <a:off x="3206600" y="913825"/>
            <a:ext cx="27156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rPr>
              <a:t>FusionSIM Controller</a:t>
            </a:r>
            <a:endParaRPr b="1" sz="1200"/>
          </a:p>
        </p:txBody>
      </p:sp>
      <p:grpSp>
        <p:nvGrpSpPr>
          <p:cNvPr id="788" name="Google Shape;788;p50"/>
          <p:cNvGrpSpPr/>
          <p:nvPr/>
        </p:nvGrpSpPr>
        <p:grpSpPr>
          <a:xfrm>
            <a:off x="7817443" y="2580701"/>
            <a:ext cx="862590" cy="242996"/>
            <a:chOff x="6446621" y="2025423"/>
            <a:chExt cx="1445601" cy="407165"/>
          </a:xfrm>
        </p:grpSpPr>
        <p:pic>
          <p:nvPicPr>
            <p:cNvPr id="789" name="Google Shape;789;p50"/>
            <p:cNvPicPr preferRelativeResize="0"/>
            <p:nvPr/>
          </p:nvPicPr>
          <p:blipFill>
            <a:blip r:embed="rId5">
              <a:alphaModFix/>
            </a:blip>
            <a:stretch>
              <a:fillRect/>
            </a:stretch>
          </p:blipFill>
          <p:spPr>
            <a:xfrm flipH="1">
              <a:off x="6446621" y="2025424"/>
              <a:ext cx="319066" cy="407165"/>
            </a:xfrm>
            <a:prstGeom prst="rect">
              <a:avLst/>
            </a:prstGeom>
            <a:noFill/>
            <a:ln>
              <a:noFill/>
            </a:ln>
          </p:spPr>
        </p:pic>
        <p:pic>
          <p:nvPicPr>
            <p:cNvPr id="790" name="Google Shape;790;p50"/>
            <p:cNvPicPr preferRelativeResize="0"/>
            <p:nvPr/>
          </p:nvPicPr>
          <p:blipFill>
            <a:blip r:embed="rId6">
              <a:alphaModFix/>
            </a:blip>
            <a:stretch>
              <a:fillRect/>
            </a:stretch>
          </p:blipFill>
          <p:spPr>
            <a:xfrm flipH="1">
              <a:off x="6827672" y="2025423"/>
              <a:ext cx="317404" cy="407165"/>
            </a:xfrm>
            <a:prstGeom prst="rect">
              <a:avLst/>
            </a:prstGeom>
            <a:noFill/>
            <a:ln>
              <a:noFill/>
            </a:ln>
          </p:spPr>
        </p:pic>
        <p:pic>
          <p:nvPicPr>
            <p:cNvPr id="791" name="Google Shape;791;p50"/>
            <p:cNvPicPr preferRelativeResize="0"/>
            <p:nvPr/>
          </p:nvPicPr>
          <p:blipFill>
            <a:blip r:embed="rId7">
              <a:alphaModFix/>
            </a:blip>
            <a:stretch>
              <a:fillRect/>
            </a:stretch>
          </p:blipFill>
          <p:spPr>
            <a:xfrm flipH="1">
              <a:off x="7207062" y="2025423"/>
              <a:ext cx="310757" cy="407165"/>
            </a:xfrm>
            <a:prstGeom prst="rect">
              <a:avLst/>
            </a:prstGeom>
            <a:noFill/>
            <a:ln>
              <a:noFill/>
            </a:ln>
          </p:spPr>
        </p:pic>
        <p:pic>
          <p:nvPicPr>
            <p:cNvPr id="792" name="Google Shape;792;p50"/>
            <p:cNvPicPr preferRelativeResize="0"/>
            <p:nvPr/>
          </p:nvPicPr>
          <p:blipFill>
            <a:blip r:embed="rId8">
              <a:alphaModFix/>
            </a:blip>
            <a:stretch>
              <a:fillRect/>
            </a:stretch>
          </p:blipFill>
          <p:spPr>
            <a:xfrm flipH="1">
              <a:off x="7579804" y="2025423"/>
              <a:ext cx="312418" cy="407165"/>
            </a:xfrm>
            <a:prstGeom prst="rect">
              <a:avLst/>
            </a:prstGeom>
            <a:noFill/>
            <a:ln>
              <a:noFill/>
            </a:ln>
          </p:spPr>
        </p:pic>
      </p:grpSp>
      <p:pic>
        <p:nvPicPr>
          <p:cNvPr id="793" name="Google Shape;793;p50"/>
          <p:cNvPicPr preferRelativeResize="0"/>
          <p:nvPr/>
        </p:nvPicPr>
        <p:blipFill>
          <a:blip r:embed="rId9">
            <a:alphaModFix amt="40000"/>
          </a:blip>
          <a:stretch>
            <a:fillRect/>
          </a:stretch>
        </p:blipFill>
        <p:spPr>
          <a:xfrm>
            <a:off x="2058025" y="1571650"/>
            <a:ext cx="5138012" cy="2967902"/>
          </a:xfrm>
          <a:prstGeom prst="rect">
            <a:avLst/>
          </a:prstGeom>
          <a:noFill/>
          <a:ln>
            <a:noFill/>
          </a:ln>
        </p:spPr>
      </p:pic>
      <p:pic>
        <p:nvPicPr>
          <p:cNvPr id="794" name="Google Shape;794;p50"/>
          <p:cNvPicPr preferRelativeResize="0"/>
          <p:nvPr/>
        </p:nvPicPr>
        <p:blipFill>
          <a:blip r:embed="rId10">
            <a:alphaModFix/>
          </a:blip>
          <a:stretch>
            <a:fillRect/>
          </a:stretch>
        </p:blipFill>
        <p:spPr>
          <a:xfrm>
            <a:off x="176800" y="3293850"/>
            <a:ext cx="1537900" cy="242550"/>
          </a:xfrm>
          <a:prstGeom prst="rect">
            <a:avLst/>
          </a:prstGeom>
          <a:noFill/>
          <a:ln>
            <a:noFill/>
          </a:ln>
        </p:spPr>
      </p:pic>
      <p:sp>
        <p:nvSpPr>
          <p:cNvPr id="795" name="Google Shape;795;p50"/>
          <p:cNvSpPr txBox="1"/>
          <p:nvPr/>
        </p:nvSpPr>
        <p:spPr>
          <a:xfrm>
            <a:off x="7766100" y="3625925"/>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chemeClr val="dk1"/>
                </a:solidFill>
              </a:rPr>
              <a:t>FusionSIM Platform</a:t>
            </a:r>
            <a:endParaRPr b="1" sz="300"/>
          </a:p>
        </p:txBody>
      </p:sp>
      <p:pic>
        <p:nvPicPr>
          <p:cNvPr id="796" name="Google Shape;796;p50"/>
          <p:cNvPicPr preferRelativeResize="0"/>
          <p:nvPr/>
        </p:nvPicPr>
        <p:blipFill>
          <a:blip r:embed="rId11">
            <a:alphaModFix/>
          </a:blip>
          <a:stretch>
            <a:fillRect/>
          </a:stretch>
        </p:blipFill>
        <p:spPr>
          <a:xfrm>
            <a:off x="2337457" y="3129797"/>
            <a:ext cx="751836" cy="671100"/>
          </a:xfrm>
          <a:prstGeom prst="rect">
            <a:avLst/>
          </a:prstGeom>
          <a:noFill/>
          <a:ln>
            <a:noFill/>
          </a:ln>
        </p:spPr>
      </p:pic>
      <p:sp>
        <p:nvSpPr>
          <p:cNvPr id="797" name="Google Shape;797;p50"/>
          <p:cNvSpPr txBox="1"/>
          <p:nvPr/>
        </p:nvSpPr>
        <p:spPr>
          <a:xfrm>
            <a:off x="2058025" y="3707075"/>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Subscription</a:t>
            </a:r>
            <a:endParaRPr b="1" sz="300">
              <a:solidFill>
                <a:srgbClr val="D88600"/>
              </a:solidFill>
            </a:endParaRPr>
          </a:p>
        </p:txBody>
      </p:sp>
      <p:pic>
        <p:nvPicPr>
          <p:cNvPr id="798" name="Google Shape;798;p50"/>
          <p:cNvPicPr preferRelativeResize="0"/>
          <p:nvPr/>
        </p:nvPicPr>
        <p:blipFill>
          <a:blip r:embed="rId12">
            <a:alphaModFix/>
          </a:blip>
          <a:stretch>
            <a:fillRect/>
          </a:stretch>
        </p:blipFill>
        <p:spPr>
          <a:xfrm>
            <a:off x="3890348" y="3139269"/>
            <a:ext cx="646971" cy="652150"/>
          </a:xfrm>
          <a:prstGeom prst="rect">
            <a:avLst/>
          </a:prstGeom>
          <a:noFill/>
          <a:ln>
            <a:noFill/>
          </a:ln>
        </p:spPr>
      </p:pic>
      <p:sp>
        <p:nvSpPr>
          <p:cNvPr id="799" name="Google Shape;799;p50"/>
          <p:cNvSpPr txBox="1"/>
          <p:nvPr/>
        </p:nvSpPr>
        <p:spPr>
          <a:xfrm>
            <a:off x="3558488" y="3707075"/>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Distribution Rule</a:t>
            </a:r>
            <a:endParaRPr b="1" sz="300">
              <a:solidFill>
                <a:srgbClr val="D88600"/>
              </a:solidFill>
            </a:endParaRPr>
          </a:p>
        </p:txBody>
      </p:sp>
      <p:pic>
        <p:nvPicPr>
          <p:cNvPr id="800" name="Google Shape;800;p50"/>
          <p:cNvPicPr preferRelativeResize="0"/>
          <p:nvPr/>
        </p:nvPicPr>
        <p:blipFill>
          <a:blip r:embed="rId13">
            <a:alphaModFix/>
          </a:blip>
          <a:stretch>
            <a:fillRect/>
          </a:stretch>
        </p:blipFill>
        <p:spPr>
          <a:xfrm>
            <a:off x="5156092" y="3139275"/>
            <a:ext cx="731039" cy="652152"/>
          </a:xfrm>
          <a:prstGeom prst="rect">
            <a:avLst/>
          </a:prstGeom>
          <a:noFill/>
          <a:ln>
            <a:noFill/>
          </a:ln>
        </p:spPr>
      </p:pic>
      <p:sp>
        <p:nvSpPr>
          <p:cNvPr id="801" name="Google Shape;801;p50"/>
          <p:cNvSpPr txBox="1"/>
          <p:nvPr/>
        </p:nvSpPr>
        <p:spPr>
          <a:xfrm>
            <a:off x="4866263" y="3707075"/>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SIM Contract</a:t>
            </a:r>
            <a:endParaRPr b="1" sz="300">
              <a:solidFill>
                <a:srgbClr val="D88600"/>
              </a:solidFill>
            </a:endParaRPr>
          </a:p>
        </p:txBody>
      </p:sp>
      <p:pic>
        <p:nvPicPr>
          <p:cNvPr id="802" name="Google Shape;802;p50"/>
          <p:cNvPicPr preferRelativeResize="0"/>
          <p:nvPr/>
        </p:nvPicPr>
        <p:blipFill>
          <a:blip r:embed="rId5">
            <a:alphaModFix amt="79000"/>
          </a:blip>
          <a:stretch>
            <a:fillRect/>
          </a:stretch>
        </p:blipFill>
        <p:spPr>
          <a:xfrm flipH="1">
            <a:off x="6360081" y="3241565"/>
            <a:ext cx="350646" cy="447575"/>
          </a:xfrm>
          <a:prstGeom prst="rect">
            <a:avLst/>
          </a:prstGeom>
          <a:noFill/>
          <a:ln>
            <a:noFill/>
          </a:ln>
        </p:spPr>
      </p:pic>
      <p:sp>
        <p:nvSpPr>
          <p:cNvPr id="803" name="Google Shape;803;p50"/>
          <p:cNvSpPr txBox="1"/>
          <p:nvPr/>
        </p:nvSpPr>
        <p:spPr>
          <a:xfrm>
            <a:off x="5880038" y="3707063"/>
            <a:ext cx="1310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rgbClr val="D88600"/>
                </a:solidFill>
              </a:rPr>
              <a:t>SIM Card</a:t>
            </a:r>
            <a:endParaRPr b="1" sz="300">
              <a:solidFill>
                <a:srgbClr val="D886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7" name="Shape 807"/>
        <p:cNvGrpSpPr/>
        <p:nvPr/>
      </p:nvGrpSpPr>
      <p:grpSpPr>
        <a:xfrm>
          <a:off x="0" y="0"/>
          <a:ext cx="0" cy="0"/>
          <a:chOff x="0" y="0"/>
          <a:chExt cx="0" cy="0"/>
        </a:xfrm>
      </p:grpSpPr>
      <p:pic>
        <p:nvPicPr>
          <p:cNvPr id="808" name="Google Shape;808;p51"/>
          <p:cNvPicPr preferRelativeResize="0"/>
          <p:nvPr/>
        </p:nvPicPr>
        <p:blipFill>
          <a:blip r:embed="rId3">
            <a:alphaModFix amt="34000"/>
          </a:blip>
          <a:stretch>
            <a:fillRect/>
          </a:stretch>
        </p:blipFill>
        <p:spPr>
          <a:xfrm>
            <a:off x="2015425" y="1107075"/>
            <a:ext cx="5672448" cy="3276611"/>
          </a:xfrm>
          <a:prstGeom prst="rect">
            <a:avLst/>
          </a:prstGeom>
          <a:noFill/>
          <a:ln>
            <a:noFill/>
          </a:ln>
        </p:spPr>
      </p:pic>
      <p:cxnSp>
        <p:nvCxnSpPr>
          <p:cNvPr id="809" name="Google Shape;809;p51"/>
          <p:cNvCxnSpPr/>
          <p:nvPr/>
        </p:nvCxnSpPr>
        <p:spPr>
          <a:xfrm>
            <a:off x="3445075" y="2887346"/>
            <a:ext cx="0" cy="1416300"/>
          </a:xfrm>
          <a:prstGeom prst="straightConnector1">
            <a:avLst/>
          </a:prstGeom>
          <a:noFill/>
          <a:ln cap="flat" cmpd="sng" w="19050">
            <a:solidFill>
              <a:srgbClr val="FFB81C"/>
            </a:solidFill>
            <a:prstDash val="solid"/>
            <a:round/>
            <a:headEnd len="med" w="med" type="none"/>
            <a:tailEnd len="med" w="med" type="none"/>
          </a:ln>
        </p:spPr>
      </p:cxnSp>
      <p:cxnSp>
        <p:nvCxnSpPr>
          <p:cNvPr id="810" name="Google Shape;810;p51"/>
          <p:cNvCxnSpPr/>
          <p:nvPr/>
        </p:nvCxnSpPr>
        <p:spPr>
          <a:xfrm>
            <a:off x="5698925" y="2878604"/>
            <a:ext cx="0" cy="1416300"/>
          </a:xfrm>
          <a:prstGeom prst="straightConnector1">
            <a:avLst/>
          </a:prstGeom>
          <a:noFill/>
          <a:ln cap="flat" cmpd="sng" w="19050">
            <a:solidFill>
              <a:srgbClr val="FFB81C"/>
            </a:solidFill>
            <a:prstDash val="solid"/>
            <a:round/>
            <a:headEnd len="med" w="med" type="none"/>
            <a:tailEnd len="med" w="med" type="none"/>
          </a:ln>
        </p:spPr>
      </p:cxnSp>
      <p:cxnSp>
        <p:nvCxnSpPr>
          <p:cNvPr id="811" name="Google Shape;811;p51"/>
          <p:cNvCxnSpPr/>
          <p:nvPr/>
        </p:nvCxnSpPr>
        <p:spPr>
          <a:xfrm flipH="1">
            <a:off x="4572075" y="1177900"/>
            <a:ext cx="2100" cy="1702500"/>
          </a:xfrm>
          <a:prstGeom prst="straightConnector1">
            <a:avLst/>
          </a:prstGeom>
          <a:noFill/>
          <a:ln cap="flat" cmpd="sng" w="19050">
            <a:solidFill>
              <a:srgbClr val="FFB81C"/>
            </a:solidFill>
            <a:prstDash val="solid"/>
            <a:round/>
            <a:headEnd len="med" w="med" type="none"/>
            <a:tailEnd len="med" w="med" type="none"/>
          </a:ln>
        </p:spPr>
      </p:cxnSp>
      <p:sp>
        <p:nvSpPr>
          <p:cNvPr id="812" name="Google Shape;812;p51"/>
          <p:cNvSpPr txBox="1"/>
          <p:nvPr/>
        </p:nvSpPr>
        <p:spPr>
          <a:xfrm>
            <a:off x="0" y="0"/>
            <a:ext cx="9144000" cy="554100"/>
          </a:xfrm>
          <a:prstGeom prst="rect">
            <a:avLst/>
          </a:prstGeom>
          <a:solidFill>
            <a:schemeClr val="dk1"/>
          </a:solidFill>
          <a:ln>
            <a:noFill/>
          </a:ln>
        </p:spPr>
        <p:txBody>
          <a:bodyPr anchorCtr="0" anchor="t" bIns="91425" lIns="91425" spcFirstLastPara="1" rIns="91425" wrap="square" tIns="91425">
            <a:spAutoFit/>
          </a:bodyPr>
          <a:lstStyle/>
          <a:p>
            <a:pPr indent="0" lvl="0" marL="0" marR="0" rtl="0" algn="ctr">
              <a:spcBef>
                <a:spcPts val="0"/>
              </a:spcBef>
              <a:spcAft>
                <a:spcPts val="0"/>
              </a:spcAft>
              <a:buNone/>
            </a:pPr>
            <a:r>
              <a:rPr b="1" lang="en" sz="2400">
                <a:solidFill>
                  <a:schemeClr val="lt1"/>
                </a:solidFill>
                <a:latin typeface="Roboto"/>
                <a:ea typeface="Roboto"/>
                <a:cs typeface="Roboto"/>
                <a:sym typeface="Roboto"/>
              </a:rPr>
              <a:t>FusionSIM Controller</a:t>
            </a:r>
            <a:endParaRPr b="1" sz="2400">
              <a:solidFill>
                <a:schemeClr val="lt1"/>
              </a:solidFill>
              <a:latin typeface="Roboto"/>
              <a:ea typeface="Roboto"/>
              <a:cs typeface="Roboto"/>
              <a:sym typeface="Roboto"/>
            </a:endParaRPr>
          </a:p>
        </p:txBody>
      </p:sp>
      <p:grpSp>
        <p:nvGrpSpPr>
          <p:cNvPr id="813" name="Google Shape;813;p51"/>
          <p:cNvGrpSpPr/>
          <p:nvPr/>
        </p:nvGrpSpPr>
        <p:grpSpPr>
          <a:xfrm>
            <a:off x="0" y="4444534"/>
            <a:ext cx="9144000" cy="714606"/>
            <a:chOff x="0" y="4422219"/>
            <a:chExt cx="9144000" cy="714606"/>
          </a:xfrm>
        </p:grpSpPr>
        <p:sp>
          <p:nvSpPr>
            <p:cNvPr id="814" name="Google Shape;814;p51"/>
            <p:cNvSpPr/>
            <p:nvPr/>
          </p:nvSpPr>
          <p:spPr>
            <a:xfrm>
              <a:off x="0" y="5045325"/>
              <a:ext cx="9144000" cy="91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 name="Google Shape;815;p51"/>
            <p:cNvSpPr/>
            <p:nvPr/>
          </p:nvSpPr>
          <p:spPr>
            <a:xfrm>
              <a:off x="8520900" y="4422219"/>
              <a:ext cx="623100" cy="623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16" name="Google Shape;816;p51"/>
            <p:cNvPicPr preferRelativeResize="0"/>
            <p:nvPr/>
          </p:nvPicPr>
          <p:blipFill>
            <a:blip r:embed="rId4">
              <a:alphaModFix/>
            </a:blip>
            <a:stretch>
              <a:fillRect/>
            </a:stretch>
          </p:blipFill>
          <p:spPr>
            <a:xfrm>
              <a:off x="8589230" y="4584422"/>
              <a:ext cx="490383" cy="248025"/>
            </a:xfrm>
            <a:prstGeom prst="rect">
              <a:avLst/>
            </a:prstGeom>
            <a:noFill/>
            <a:ln>
              <a:noFill/>
            </a:ln>
          </p:spPr>
        </p:pic>
      </p:grpSp>
      <p:sp>
        <p:nvSpPr>
          <p:cNvPr id="817" name="Google Shape;817;p51"/>
          <p:cNvSpPr txBox="1"/>
          <p:nvPr/>
        </p:nvSpPr>
        <p:spPr>
          <a:xfrm>
            <a:off x="5032550" y="1513500"/>
            <a:ext cx="2078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t>Subscription (10GB) </a:t>
            </a:r>
            <a:endParaRPr b="1" sz="1200"/>
          </a:p>
        </p:txBody>
      </p:sp>
      <p:pic>
        <p:nvPicPr>
          <p:cNvPr id="818" name="Google Shape;818;p51"/>
          <p:cNvPicPr preferRelativeResize="0"/>
          <p:nvPr/>
        </p:nvPicPr>
        <p:blipFill>
          <a:blip r:embed="rId5">
            <a:alphaModFix/>
          </a:blip>
          <a:stretch>
            <a:fillRect/>
          </a:stretch>
        </p:blipFill>
        <p:spPr>
          <a:xfrm>
            <a:off x="5345867" y="2857475"/>
            <a:ext cx="731039" cy="652152"/>
          </a:xfrm>
          <a:prstGeom prst="rect">
            <a:avLst/>
          </a:prstGeom>
          <a:noFill/>
          <a:ln>
            <a:noFill/>
          </a:ln>
        </p:spPr>
      </p:pic>
      <p:sp>
        <p:nvSpPr>
          <p:cNvPr id="819" name="Google Shape;819;p51"/>
          <p:cNvSpPr txBox="1"/>
          <p:nvPr/>
        </p:nvSpPr>
        <p:spPr>
          <a:xfrm>
            <a:off x="5909799" y="3022001"/>
            <a:ext cx="16062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t>Contract 2</a:t>
            </a:r>
            <a:endParaRPr b="1" sz="1200"/>
          </a:p>
        </p:txBody>
      </p:sp>
      <p:pic>
        <p:nvPicPr>
          <p:cNvPr id="820" name="Google Shape;820;p51"/>
          <p:cNvPicPr preferRelativeResize="0"/>
          <p:nvPr/>
        </p:nvPicPr>
        <p:blipFill>
          <a:blip r:embed="rId5">
            <a:alphaModFix/>
          </a:blip>
          <a:stretch>
            <a:fillRect/>
          </a:stretch>
        </p:blipFill>
        <p:spPr>
          <a:xfrm>
            <a:off x="3092463" y="2857475"/>
            <a:ext cx="731039" cy="652152"/>
          </a:xfrm>
          <a:prstGeom prst="rect">
            <a:avLst/>
          </a:prstGeom>
          <a:noFill/>
          <a:ln>
            <a:noFill/>
          </a:ln>
        </p:spPr>
      </p:pic>
      <p:sp>
        <p:nvSpPr>
          <p:cNvPr id="821" name="Google Shape;821;p51"/>
          <p:cNvSpPr txBox="1"/>
          <p:nvPr/>
        </p:nvSpPr>
        <p:spPr>
          <a:xfrm>
            <a:off x="3656921" y="3022001"/>
            <a:ext cx="16062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t>Contract 1</a:t>
            </a:r>
            <a:endParaRPr b="1" sz="1200"/>
          </a:p>
        </p:txBody>
      </p:sp>
      <p:sp>
        <p:nvSpPr>
          <p:cNvPr id="822" name="Google Shape;822;p51"/>
          <p:cNvSpPr txBox="1"/>
          <p:nvPr/>
        </p:nvSpPr>
        <p:spPr>
          <a:xfrm>
            <a:off x="5909799" y="3735560"/>
            <a:ext cx="16062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t>SIM</a:t>
            </a:r>
            <a:endParaRPr b="1" sz="1200"/>
          </a:p>
        </p:txBody>
      </p:sp>
      <p:sp>
        <p:nvSpPr>
          <p:cNvPr id="823" name="Google Shape;823;p51"/>
          <p:cNvSpPr txBox="1"/>
          <p:nvPr/>
        </p:nvSpPr>
        <p:spPr>
          <a:xfrm>
            <a:off x="3688796" y="3735560"/>
            <a:ext cx="16062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t>SIM</a:t>
            </a:r>
            <a:endParaRPr b="1" sz="1200"/>
          </a:p>
        </p:txBody>
      </p:sp>
      <p:pic>
        <p:nvPicPr>
          <p:cNvPr id="824" name="Google Shape;824;p51"/>
          <p:cNvPicPr preferRelativeResize="0"/>
          <p:nvPr/>
        </p:nvPicPr>
        <p:blipFill>
          <a:blip r:embed="rId6">
            <a:alphaModFix/>
          </a:blip>
          <a:stretch>
            <a:fillRect/>
          </a:stretch>
        </p:blipFill>
        <p:spPr>
          <a:xfrm>
            <a:off x="4196082" y="1362697"/>
            <a:ext cx="751836" cy="671100"/>
          </a:xfrm>
          <a:prstGeom prst="rect">
            <a:avLst/>
          </a:prstGeom>
          <a:noFill/>
          <a:ln>
            <a:noFill/>
          </a:ln>
        </p:spPr>
      </p:pic>
      <p:pic>
        <p:nvPicPr>
          <p:cNvPr id="825" name="Google Shape;825;p51"/>
          <p:cNvPicPr preferRelativeResize="0"/>
          <p:nvPr/>
        </p:nvPicPr>
        <p:blipFill>
          <a:blip r:embed="rId7">
            <a:alphaModFix/>
          </a:blip>
          <a:stretch>
            <a:fillRect/>
          </a:stretch>
        </p:blipFill>
        <p:spPr>
          <a:xfrm>
            <a:off x="4274835" y="2071469"/>
            <a:ext cx="646971" cy="652150"/>
          </a:xfrm>
          <a:prstGeom prst="rect">
            <a:avLst/>
          </a:prstGeom>
          <a:noFill/>
          <a:ln>
            <a:noFill/>
          </a:ln>
        </p:spPr>
      </p:pic>
      <p:sp>
        <p:nvSpPr>
          <p:cNvPr id="826" name="Google Shape;826;p51"/>
          <p:cNvSpPr txBox="1"/>
          <p:nvPr/>
        </p:nvSpPr>
        <p:spPr>
          <a:xfrm>
            <a:off x="5032550" y="2257800"/>
            <a:ext cx="26553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t>Distribution Rule (Telkomsel)</a:t>
            </a:r>
            <a:endParaRPr b="1" sz="1200"/>
          </a:p>
        </p:txBody>
      </p:sp>
      <p:sp>
        <p:nvSpPr>
          <p:cNvPr id="827" name="Google Shape;827;p51"/>
          <p:cNvSpPr txBox="1"/>
          <p:nvPr/>
        </p:nvSpPr>
        <p:spPr>
          <a:xfrm>
            <a:off x="194275" y="820335"/>
            <a:ext cx="1606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t>Device</a:t>
            </a:r>
            <a:endParaRPr b="1"/>
          </a:p>
        </p:txBody>
      </p:sp>
      <p:sp>
        <p:nvSpPr>
          <p:cNvPr id="828" name="Google Shape;828;p51"/>
          <p:cNvSpPr txBox="1"/>
          <p:nvPr/>
        </p:nvSpPr>
        <p:spPr>
          <a:xfrm>
            <a:off x="194275" y="4444525"/>
            <a:ext cx="1941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t>FusionSIM Platform</a:t>
            </a:r>
            <a:endParaRPr b="1"/>
          </a:p>
        </p:txBody>
      </p:sp>
      <p:cxnSp>
        <p:nvCxnSpPr>
          <p:cNvPr id="829" name="Google Shape;829;p51"/>
          <p:cNvCxnSpPr/>
          <p:nvPr/>
        </p:nvCxnSpPr>
        <p:spPr>
          <a:xfrm>
            <a:off x="3439500" y="2889738"/>
            <a:ext cx="2265000" cy="0"/>
          </a:xfrm>
          <a:prstGeom prst="straightConnector1">
            <a:avLst/>
          </a:prstGeom>
          <a:noFill/>
          <a:ln cap="flat" cmpd="sng" w="19050">
            <a:solidFill>
              <a:srgbClr val="FFB81C"/>
            </a:solidFill>
            <a:prstDash val="solid"/>
            <a:round/>
            <a:headEnd len="med" w="med" type="none"/>
            <a:tailEnd len="med" w="med" type="none"/>
          </a:ln>
        </p:spPr>
      </p:cxnSp>
      <p:sp>
        <p:nvSpPr>
          <p:cNvPr id="830" name="Google Shape;830;p51"/>
          <p:cNvSpPr txBox="1"/>
          <p:nvPr/>
        </p:nvSpPr>
        <p:spPr>
          <a:xfrm>
            <a:off x="125725" y="2689650"/>
            <a:ext cx="2078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t>FusionSIM</a:t>
            </a:r>
            <a:r>
              <a:rPr b="1" lang="en"/>
              <a:t> </a:t>
            </a:r>
            <a:r>
              <a:rPr b="1" lang="en"/>
              <a:t>Controller</a:t>
            </a:r>
            <a:endParaRPr b="1"/>
          </a:p>
        </p:txBody>
      </p:sp>
      <p:pic>
        <p:nvPicPr>
          <p:cNvPr id="831" name="Google Shape;831;p51"/>
          <p:cNvPicPr preferRelativeResize="0"/>
          <p:nvPr/>
        </p:nvPicPr>
        <p:blipFill>
          <a:blip r:embed="rId8">
            <a:alphaModFix/>
          </a:blip>
          <a:stretch>
            <a:fillRect/>
          </a:stretch>
        </p:blipFill>
        <p:spPr>
          <a:xfrm>
            <a:off x="3182088" y="699712"/>
            <a:ext cx="2782075" cy="438775"/>
          </a:xfrm>
          <a:prstGeom prst="rect">
            <a:avLst/>
          </a:prstGeom>
          <a:noFill/>
          <a:ln>
            <a:noFill/>
          </a:ln>
        </p:spPr>
      </p:pic>
      <p:pic>
        <p:nvPicPr>
          <p:cNvPr id="832" name="Google Shape;832;p51"/>
          <p:cNvPicPr preferRelativeResize="0"/>
          <p:nvPr/>
        </p:nvPicPr>
        <p:blipFill>
          <a:blip r:embed="rId9">
            <a:alphaModFix/>
          </a:blip>
          <a:stretch>
            <a:fillRect/>
          </a:stretch>
        </p:blipFill>
        <p:spPr>
          <a:xfrm>
            <a:off x="2453386" y="4330800"/>
            <a:ext cx="4637917" cy="598448"/>
          </a:xfrm>
          <a:prstGeom prst="rect">
            <a:avLst/>
          </a:prstGeom>
          <a:noFill/>
          <a:ln>
            <a:noFill/>
          </a:ln>
        </p:spPr>
      </p:pic>
      <p:grpSp>
        <p:nvGrpSpPr>
          <p:cNvPr id="833" name="Google Shape;833;p51"/>
          <p:cNvGrpSpPr/>
          <p:nvPr/>
        </p:nvGrpSpPr>
        <p:grpSpPr>
          <a:xfrm>
            <a:off x="3287482" y="3713644"/>
            <a:ext cx="345337" cy="413135"/>
            <a:chOff x="623970" y="815546"/>
            <a:chExt cx="1183878" cy="1416300"/>
          </a:xfrm>
        </p:grpSpPr>
        <p:pic>
          <p:nvPicPr>
            <p:cNvPr id="834" name="Google Shape;834;p51"/>
            <p:cNvPicPr preferRelativeResize="0"/>
            <p:nvPr/>
          </p:nvPicPr>
          <p:blipFill>
            <a:blip r:embed="rId10">
              <a:alphaModFix/>
            </a:blip>
            <a:stretch>
              <a:fillRect/>
            </a:stretch>
          </p:blipFill>
          <p:spPr>
            <a:xfrm>
              <a:off x="623970" y="815546"/>
              <a:ext cx="1183878" cy="1416300"/>
            </a:xfrm>
            <a:prstGeom prst="rect">
              <a:avLst/>
            </a:prstGeom>
            <a:noFill/>
            <a:ln>
              <a:noFill/>
            </a:ln>
          </p:spPr>
        </p:pic>
        <p:pic>
          <p:nvPicPr>
            <p:cNvPr id="835" name="Google Shape;835;p51"/>
            <p:cNvPicPr preferRelativeResize="0"/>
            <p:nvPr/>
          </p:nvPicPr>
          <p:blipFill>
            <a:blip r:embed="rId11">
              <a:alphaModFix/>
            </a:blip>
            <a:stretch>
              <a:fillRect/>
            </a:stretch>
          </p:blipFill>
          <p:spPr>
            <a:xfrm>
              <a:off x="866848" y="1406675"/>
              <a:ext cx="713982" cy="652150"/>
            </a:xfrm>
            <a:prstGeom prst="rect">
              <a:avLst/>
            </a:prstGeom>
            <a:noFill/>
            <a:ln>
              <a:noFill/>
            </a:ln>
          </p:spPr>
        </p:pic>
      </p:grpSp>
      <p:grpSp>
        <p:nvGrpSpPr>
          <p:cNvPr id="836" name="Google Shape;836;p51"/>
          <p:cNvGrpSpPr/>
          <p:nvPr/>
        </p:nvGrpSpPr>
        <p:grpSpPr>
          <a:xfrm>
            <a:off x="5538713" y="3713644"/>
            <a:ext cx="345337" cy="413135"/>
            <a:chOff x="623970" y="815546"/>
            <a:chExt cx="1183878" cy="1416300"/>
          </a:xfrm>
        </p:grpSpPr>
        <p:pic>
          <p:nvPicPr>
            <p:cNvPr id="837" name="Google Shape;837;p51"/>
            <p:cNvPicPr preferRelativeResize="0"/>
            <p:nvPr/>
          </p:nvPicPr>
          <p:blipFill>
            <a:blip r:embed="rId10">
              <a:alphaModFix/>
            </a:blip>
            <a:stretch>
              <a:fillRect/>
            </a:stretch>
          </p:blipFill>
          <p:spPr>
            <a:xfrm>
              <a:off x="623970" y="815546"/>
              <a:ext cx="1183878" cy="1416300"/>
            </a:xfrm>
            <a:prstGeom prst="rect">
              <a:avLst/>
            </a:prstGeom>
            <a:noFill/>
            <a:ln>
              <a:noFill/>
            </a:ln>
          </p:spPr>
        </p:pic>
        <p:pic>
          <p:nvPicPr>
            <p:cNvPr id="838" name="Google Shape;838;p51"/>
            <p:cNvPicPr preferRelativeResize="0"/>
            <p:nvPr/>
          </p:nvPicPr>
          <p:blipFill>
            <a:blip r:embed="rId11">
              <a:alphaModFix/>
            </a:blip>
            <a:stretch>
              <a:fillRect/>
            </a:stretch>
          </p:blipFill>
          <p:spPr>
            <a:xfrm>
              <a:off x="866848" y="1406675"/>
              <a:ext cx="713982" cy="652150"/>
            </a:xfrm>
            <a:prstGeom prst="rect">
              <a:avLst/>
            </a:prstGeom>
            <a:noFill/>
            <a:ln>
              <a:noFill/>
            </a:ln>
          </p:spPr>
        </p:pic>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2" name="Shape 842"/>
        <p:cNvGrpSpPr/>
        <p:nvPr/>
      </p:nvGrpSpPr>
      <p:grpSpPr>
        <a:xfrm>
          <a:off x="0" y="0"/>
          <a:ext cx="0" cy="0"/>
          <a:chOff x="0" y="0"/>
          <a:chExt cx="0" cy="0"/>
        </a:xfrm>
      </p:grpSpPr>
      <p:sp>
        <p:nvSpPr>
          <p:cNvPr id="843" name="Google Shape;843;p52"/>
          <p:cNvSpPr/>
          <p:nvPr/>
        </p:nvSpPr>
        <p:spPr>
          <a:xfrm>
            <a:off x="3768737" y="1582077"/>
            <a:ext cx="297600" cy="297600"/>
          </a:xfrm>
          <a:prstGeom prst="ellipse">
            <a:avLst/>
          </a:prstGeom>
          <a:solidFill>
            <a:srgbClr val="D886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44" name="Google Shape;844;p52"/>
          <p:cNvCxnSpPr/>
          <p:nvPr/>
        </p:nvCxnSpPr>
        <p:spPr>
          <a:xfrm rot="10800000">
            <a:off x="4434932" y="1979640"/>
            <a:ext cx="2692500" cy="718800"/>
          </a:xfrm>
          <a:prstGeom prst="curvedConnector3">
            <a:avLst>
              <a:gd fmla="val 50000" name="adj1"/>
            </a:avLst>
          </a:prstGeom>
          <a:noFill/>
          <a:ln cap="flat" cmpd="sng" w="19050">
            <a:solidFill>
              <a:srgbClr val="FFB81C"/>
            </a:solidFill>
            <a:prstDash val="solid"/>
            <a:round/>
            <a:headEnd len="med" w="med" type="none"/>
            <a:tailEnd len="med" w="med" type="none"/>
          </a:ln>
        </p:spPr>
      </p:cxnSp>
      <p:cxnSp>
        <p:nvCxnSpPr>
          <p:cNvPr id="845" name="Google Shape;845;p52"/>
          <p:cNvCxnSpPr/>
          <p:nvPr/>
        </p:nvCxnSpPr>
        <p:spPr>
          <a:xfrm flipH="1" rot="10800000">
            <a:off x="1769716" y="1979640"/>
            <a:ext cx="2692500" cy="718800"/>
          </a:xfrm>
          <a:prstGeom prst="curvedConnector3">
            <a:avLst>
              <a:gd fmla="val 50000" name="adj1"/>
            </a:avLst>
          </a:prstGeom>
          <a:noFill/>
          <a:ln cap="flat" cmpd="sng" w="19050">
            <a:solidFill>
              <a:srgbClr val="FFB81C"/>
            </a:solidFill>
            <a:prstDash val="solid"/>
            <a:round/>
            <a:headEnd len="med" w="med" type="none"/>
            <a:tailEnd len="med" w="med" type="none"/>
          </a:ln>
        </p:spPr>
      </p:cxnSp>
      <p:cxnSp>
        <p:nvCxnSpPr>
          <p:cNvPr id="846" name="Google Shape;846;p52"/>
          <p:cNvCxnSpPr/>
          <p:nvPr/>
        </p:nvCxnSpPr>
        <p:spPr>
          <a:xfrm>
            <a:off x="791610" y="3284762"/>
            <a:ext cx="0" cy="1416300"/>
          </a:xfrm>
          <a:prstGeom prst="straightConnector1">
            <a:avLst/>
          </a:prstGeom>
          <a:noFill/>
          <a:ln cap="flat" cmpd="sng" w="19050">
            <a:solidFill>
              <a:srgbClr val="FFB81C"/>
            </a:solidFill>
            <a:prstDash val="solid"/>
            <a:round/>
            <a:headEnd len="med" w="med" type="none"/>
            <a:tailEnd len="med" w="med" type="none"/>
          </a:ln>
        </p:spPr>
      </p:cxnSp>
      <p:cxnSp>
        <p:nvCxnSpPr>
          <p:cNvPr id="847" name="Google Shape;847;p52"/>
          <p:cNvCxnSpPr/>
          <p:nvPr/>
        </p:nvCxnSpPr>
        <p:spPr>
          <a:xfrm>
            <a:off x="1639144" y="3082239"/>
            <a:ext cx="0" cy="1416300"/>
          </a:xfrm>
          <a:prstGeom prst="straightConnector1">
            <a:avLst/>
          </a:prstGeom>
          <a:noFill/>
          <a:ln cap="flat" cmpd="sng" w="19050">
            <a:solidFill>
              <a:srgbClr val="FFB81C"/>
            </a:solidFill>
            <a:prstDash val="solid"/>
            <a:round/>
            <a:headEnd len="med" w="med" type="none"/>
            <a:tailEnd len="med" w="med" type="none"/>
          </a:ln>
        </p:spPr>
      </p:cxnSp>
      <p:cxnSp>
        <p:nvCxnSpPr>
          <p:cNvPr id="848" name="Google Shape;848;p52"/>
          <p:cNvCxnSpPr/>
          <p:nvPr/>
        </p:nvCxnSpPr>
        <p:spPr>
          <a:xfrm>
            <a:off x="2443310" y="3284762"/>
            <a:ext cx="0" cy="1416300"/>
          </a:xfrm>
          <a:prstGeom prst="straightConnector1">
            <a:avLst/>
          </a:prstGeom>
          <a:noFill/>
          <a:ln cap="flat" cmpd="sng" w="19050">
            <a:solidFill>
              <a:srgbClr val="FFB81C"/>
            </a:solidFill>
            <a:prstDash val="solid"/>
            <a:round/>
            <a:headEnd len="med" w="med" type="none"/>
            <a:tailEnd len="med" w="med" type="none"/>
          </a:ln>
        </p:spPr>
      </p:cxnSp>
      <p:cxnSp>
        <p:nvCxnSpPr>
          <p:cNvPr id="849" name="Google Shape;849;p52"/>
          <p:cNvCxnSpPr/>
          <p:nvPr/>
        </p:nvCxnSpPr>
        <p:spPr>
          <a:xfrm>
            <a:off x="3635396" y="3284250"/>
            <a:ext cx="0" cy="1416300"/>
          </a:xfrm>
          <a:prstGeom prst="straightConnector1">
            <a:avLst/>
          </a:prstGeom>
          <a:noFill/>
          <a:ln cap="flat" cmpd="sng" w="19050">
            <a:solidFill>
              <a:srgbClr val="FFB81C"/>
            </a:solidFill>
            <a:prstDash val="solid"/>
            <a:round/>
            <a:headEnd len="med" w="med" type="none"/>
            <a:tailEnd len="med" w="med" type="none"/>
          </a:ln>
        </p:spPr>
      </p:cxnSp>
      <p:cxnSp>
        <p:nvCxnSpPr>
          <p:cNvPr id="850" name="Google Shape;850;p52"/>
          <p:cNvCxnSpPr/>
          <p:nvPr/>
        </p:nvCxnSpPr>
        <p:spPr>
          <a:xfrm>
            <a:off x="4484012" y="3157926"/>
            <a:ext cx="0" cy="1416300"/>
          </a:xfrm>
          <a:prstGeom prst="straightConnector1">
            <a:avLst/>
          </a:prstGeom>
          <a:noFill/>
          <a:ln cap="flat" cmpd="sng" w="19050">
            <a:solidFill>
              <a:srgbClr val="FFB81C"/>
            </a:solidFill>
            <a:prstDash val="solid"/>
            <a:round/>
            <a:headEnd len="med" w="med" type="none"/>
            <a:tailEnd len="med" w="med" type="none"/>
          </a:ln>
        </p:spPr>
      </p:cxnSp>
      <p:cxnSp>
        <p:nvCxnSpPr>
          <p:cNvPr id="851" name="Google Shape;851;p52"/>
          <p:cNvCxnSpPr/>
          <p:nvPr/>
        </p:nvCxnSpPr>
        <p:spPr>
          <a:xfrm>
            <a:off x="5287096" y="3284250"/>
            <a:ext cx="0" cy="1416300"/>
          </a:xfrm>
          <a:prstGeom prst="straightConnector1">
            <a:avLst/>
          </a:prstGeom>
          <a:noFill/>
          <a:ln cap="flat" cmpd="sng" w="19050">
            <a:solidFill>
              <a:srgbClr val="FFB81C"/>
            </a:solidFill>
            <a:prstDash val="solid"/>
            <a:round/>
            <a:headEnd len="med" w="med" type="none"/>
            <a:tailEnd len="med" w="med" type="none"/>
          </a:ln>
        </p:spPr>
      </p:cxnSp>
      <p:cxnSp>
        <p:nvCxnSpPr>
          <p:cNvPr id="852" name="Google Shape;852;p52"/>
          <p:cNvCxnSpPr/>
          <p:nvPr/>
        </p:nvCxnSpPr>
        <p:spPr>
          <a:xfrm>
            <a:off x="6418001" y="3284262"/>
            <a:ext cx="0" cy="1416300"/>
          </a:xfrm>
          <a:prstGeom prst="straightConnector1">
            <a:avLst/>
          </a:prstGeom>
          <a:noFill/>
          <a:ln cap="flat" cmpd="sng" w="19050">
            <a:solidFill>
              <a:srgbClr val="FFB81C"/>
            </a:solidFill>
            <a:prstDash val="solid"/>
            <a:round/>
            <a:headEnd len="med" w="med" type="none"/>
            <a:tailEnd len="med" w="med" type="none"/>
          </a:ln>
        </p:spPr>
      </p:cxnSp>
      <p:cxnSp>
        <p:nvCxnSpPr>
          <p:cNvPr id="853" name="Google Shape;853;p52"/>
          <p:cNvCxnSpPr/>
          <p:nvPr/>
        </p:nvCxnSpPr>
        <p:spPr>
          <a:xfrm>
            <a:off x="7267956" y="3081739"/>
            <a:ext cx="0" cy="1416300"/>
          </a:xfrm>
          <a:prstGeom prst="straightConnector1">
            <a:avLst/>
          </a:prstGeom>
          <a:noFill/>
          <a:ln cap="flat" cmpd="sng" w="19050">
            <a:solidFill>
              <a:srgbClr val="FFB81C"/>
            </a:solidFill>
            <a:prstDash val="solid"/>
            <a:round/>
            <a:headEnd len="med" w="med" type="none"/>
            <a:tailEnd len="med" w="med" type="none"/>
          </a:ln>
        </p:spPr>
      </p:cxnSp>
      <p:cxnSp>
        <p:nvCxnSpPr>
          <p:cNvPr id="854" name="Google Shape;854;p52"/>
          <p:cNvCxnSpPr/>
          <p:nvPr/>
        </p:nvCxnSpPr>
        <p:spPr>
          <a:xfrm>
            <a:off x="8069701" y="3284262"/>
            <a:ext cx="0" cy="1416300"/>
          </a:xfrm>
          <a:prstGeom prst="straightConnector1">
            <a:avLst/>
          </a:prstGeom>
          <a:noFill/>
          <a:ln cap="flat" cmpd="sng" w="19050">
            <a:solidFill>
              <a:srgbClr val="FFB81C"/>
            </a:solidFill>
            <a:prstDash val="solid"/>
            <a:round/>
            <a:headEnd len="med" w="med" type="none"/>
            <a:tailEnd len="med" w="med" type="none"/>
          </a:ln>
        </p:spPr>
      </p:cxnSp>
      <p:cxnSp>
        <p:nvCxnSpPr>
          <p:cNvPr id="855" name="Google Shape;855;p52"/>
          <p:cNvCxnSpPr/>
          <p:nvPr/>
        </p:nvCxnSpPr>
        <p:spPr>
          <a:xfrm>
            <a:off x="1639144" y="2652554"/>
            <a:ext cx="0" cy="503100"/>
          </a:xfrm>
          <a:prstGeom prst="straightConnector1">
            <a:avLst/>
          </a:prstGeom>
          <a:noFill/>
          <a:ln cap="flat" cmpd="sng" w="19050">
            <a:solidFill>
              <a:srgbClr val="FFB81C"/>
            </a:solidFill>
            <a:prstDash val="solid"/>
            <a:round/>
            <a:headEnd len="med" w="med" type="none"/>
            <a:tailEnd len="med" w="med" type="none"/>
          </a:ln>
        </p:spPr>
      </p:cxnSp>
      <p:cxnSp>
        <p:nvCxnSpPr>
          <p:cNvPr id="856" name="Google Shape;856;p52"/>
          <p:cNvCxnSpPr/>
          <p:nvPr/>
        </p:nvCxnSpPr>
        <p:spPr>
          <a:xfrm>
            <a:off x="7267956" y="2690154"/>
            <a:ext cx="0" cy="465600"/>
          </a:xfrm>
          <a:prstGeom prst="straightConnector1">
            <a:avLst/>
          </a:prstGeom>
          <a:noFill/>
          <a:ln cap="flat" cmpd="sng" w="19050">
            <a:solidFill>
              <a:srgbClr val="FFB81C"/>
            </a:solidFill>
            <a:prstDash val="solid"/>
            <a:round/>
            <a:headEnd len="med" w="med" type="none"/>
            <a:tailEnd len="med" w="med" type="none"/>
          </a:ln>
        </p:spPr>
      </p:cxnSp>
      <p:cxnSp>
        <p:nvCxnSpPr>
          <p:cNvPr id="857" name="Google Shape;857;p52"/>
          <p:cNvCxnSpPr/>
          <p:nvPr/>
        </p:nvCxnSpPr>
        <p:spPr>
          <a:xfrm>
            <a:off x="4481098" y="986081"/>
            <a:ext cx="0" cy="2169600"/>
          </a:xfrm>
          <a:prstGeom prst="straightConnector1">
            <a:avLst/>
          </a:prstGeom>
          <a:noFill/>
          <a:ln cap="flat" cmpd="sng" w="19050">
            <a:solidFill>
              <a:srgbClr val="FFB81C"/>
            </a:solidFill>
            <a:prstDash val="solid"/>
            <a:round/>
            <a:headEnd len="med" w="med" type="none"/>
            <a:tailEnd len="med" w="med" type="none"/>
          </a:ln>
        </p:spPr>
      </p:cxnSp>
      <p:sp>
        <p:nvSpPr>
          <p:cNvPr id="858" name="Google Shape;858;p52"/>
          <p:cNvSpPr txBox="1"/>
          <p:nvPr/>
        </p:nvSpPr>
        <p:spPr>
          <a:xfrm>
            <a:off x="0" y="0"/>
            <a:ext cx="9144000" cy="554100"/>
          </a:xfrm>
          <a:prstGeom prst="rect">
            <a:avLst/>
          </a:prstGeom>
          <a:solidFill>
            <a:schemeClr val="dk1"/>
          </a:solidFill>
          <a:ln>
            <a:noFill/>
          </a:ln>
        </p:spPr>
        <p:txBody>
          <a:bodyPr anchorCtr="0" anchor="t" bIns="91425" lIns="91425" spcFirstLastPara="1" rIns="91425" wrap="square" tIns="91425">
            <a:spAutoFit/>
          </a:bodyPr>
          <a:lstStyle/>
          <a:p>
            <a:pPr indent="0" lvl="0" marL="0" marR="0" rtl="0" algn="ctr">
              <a:spcBef>
                <a:spcPts val="0"/>
              </a:spcBef>
              <a:spcAft>
                <a:spcPts val="0"/>
              </a:spcAft>
              <a:buNone/>
            </a:pPr>
            <a:r>
              <a:rPr b="1" lang="en" sz="2400">
                <a:solidFill>
                  <a:schemeClr val="lt1"/>
                </a:solidFill>
                <a:latin typeface="Roboto"/>
                <a:ea typeface="Roboto"/>
                <a:cs typeface="Roboto"/>
                <a:sym typeface="Roboto"/>
              </a:rPr>
              <a:t>Prioritizing SIM Selection Options</a:t>
            </a:r>
            <a:endParaRPr b="1" sz="2400">
              <a:solidFill>
                <a:schemeClr val="lt1"/>
              </a:solidFill>
              <a:latin typeface="Roboto"/>
              <a:ea typeface="Roboto"/>
              <a:cs typeface="Roboto"/>
              <a:sym typeface="Roboto"/>
            </a:endParaRPr>
          </a:p>
        </p:txBody>
      </p:sp>
      <p:grpSp>
        <p:nvGrpSpPr>
          <p:cNvPr id="859" name="Google Shape;859;p52"/>
          <p:cNvGrpSpPr/>
          <p:nvPr/>
        </p:nvGrpSpPr>
        <p:grpSpPr>
          <a:xfrm>
            <a:off x="0" y="4444534"/>
            <a:ext cx="9144000" cy="714606"/>
            <a:chOff x="0" y="4422219"/>
            <a:chExt cx="9144000" cy="714606"/>
          </a:xfrm>
        </p:grpSpPr>
        <p:sp>
          <p:nvSpPr>
            <p:cNvPr id="860" name="Google Shape;860;p52"/>
            <p:cNvSpPr/>
            <p:nvPr/>
          </p:nvSpPr>
          <p:spPr>
            <a:xfrm>
              <a:off x="0" y="5045325"/>
              <a:ext cx="9144000" cy="91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p52"/>
            <p:cNvSpPr/>
            <p:nvPr/>
          </p:nvSpPr>
          <p:spPr>
            <a:xfrm>
              <a:off x="8520900" y="4422219"/>
              <a:ext cx="623100" cy="623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62" name="Google Shape;862;p52"/>
            <p:cNvPicPr preferRelativeResize="0"/>
            <p:nvPr/>
          </p:nvPicPr>
          <p:blipFill>
            <a:blip r:embed="rId3">
              <a:alphaModFix/>
            </a:blip>
            <a:stretch>
              <a:fillRect/>
            </a:stretch>
          </p:blipFill>
          <p:spPr>
            <a:xfrm>
              <a:off x="8589230" y="4584422"/>
              <a:ext cx="490383" cy="248025"/>
            </a:xfrm>
            <a:prstGeom prst="rect">
              <a:avLst/>
            </a:prstGeom>
            <a:noFill/>
            <a:ln>
              <a:noFill/>
            </a:ln>
          </p:spPr>
        </p:pic>
      </p:grpSp>
      <p:sp>
        <p:nvSpPr>
          <p:cNvPr id="863" name="Google Shape;863;p52"/>
          <p:cNvSpPr txBox="1"/>
          <p:nvPr/>
        </p:nvSpPr>
        <p:spPr>
          <a:xfrm>
            <a:off x="4675292" y="1554274"/>
            <a:ext cx="1606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t>Subscription</a:t>
            </a:r>
            <a:endParaRPr b="1" sz="1200"/>
          </a:p>
          <a:p>
            <a:pPr indent="0" lvl="0" marL="0" rtl="0" algn="l">
              <a:spcBef>
                <a:spcPts val="0"/>
              </a:spcBef>
              <a:spcAft>
                <a:spcPts val="0"/>
              </a:spcAft>
              <a:buNone/>
            </a:pPr>
            <a:r>
              <a:rPr b="1" lang="en" sz="1200">
                <a:solidFill>
                  <a:schemeClr val="dk1"/>
                </a:solidFill>
              </a:rPr>
              <a:t>10GB/month</a:t>
            </a:r>
            <a:r>
              <a:rPr b="1" lang="en" sz="1200"/>
              <a:t> </a:t>
            </a:r>
            <a:endParaRPr b="1" sz="1200"/>
          </a:p>
        </p:txBody>
      </p:sp>
      <p:pic>
        <p:nvPicPr>
          <p:cNvPr id="864" name="Google Shape;864;p52"/>
          <p:cNvPicPr preferRelativeResize="0"/>
          <p:nvPr/>
        </p:nvPicPr>
        <p:blipFill>
          <a:blip r:embed="rId4">
            <a:alphaModFix/>
          </a:blip>
          <a:stretch>
            <a:fillRect/>
          </a:stretch>
        </p:blipFill>
        <p:spPr>
          <a:xfrm>
            <a:off x="4105188" y="1646276"/>
            <a:ext cx="751836" cy="671100"/>
          </a:xfrm>
          <a:prstGeom prst="rect">
            <a:avLst/>
          </a:prstGeom>
          <a:noFill/>
          <a:ln>
            <a:noFill/>
          </a:ln>
        </p:spPr>
      </p:pic>
      <p:pic>
        <p:nvPicPr>
          <p:cNvPr id="865" name="Google Shape;865;p52"/>
          <p:cNvPicPr preferRelativeResize="0"/>
          <p:nvPr/>
        </p:nvPicPr>
        <p:blipFill>
          <a:blip r:embed="rId5">
            <a:alphaModFix/>
          </a:blip>
          <a:stretch>
            <a:fillRect/>
          </a:stretch>
        </p:blipFill>
        <p:spPr>
          <a:xfrm>
            <a:off x="4183942" y="2435015"/>
            <a:ext cx="646971" cy="652150"/>
          </a:xfrm>
          <a:prstGeom prst="rect">
            <a:avLst/>
          </a:prstGeom>
          <a:noFill/>
          <a:ln>
            <a:noFill/>
          </a:ln>
        </p:spPr>
      </p:pic>
      <p:sp>
        <p:nvSpPr>
          <p:cNvPr id="866" name="Google Shape;866;p52"/>
          <p:cNvSpPr txBox="1"/>
          <p:nvPr/>
        </p:nvSpPr>
        <p:spPr>
          <a:xfrm>
            <a:off x="4543481" y="2647220"/>
            <a:ext cx="16062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200"/>
              <a:t>Distribution </a:t>
            </a:r>
            <a:endParaRPr b="1" sz="1200"/>
          </a:p>
          <a:p>
            <a:pPr indent="0" lvl="0" marL="0" rtl="0" algn="ctr">
              <a:spcBef>
                <a:spcPts val="0"/>
              </a:spcBef>
              <a:spcAft>
                <a:spcPts val="0"/>
              </a:spcAft>
              <a:buNone/>
            </a:pPr>
            <a:r>
              <a:rPr b="1" lang="en" sz="1200"/>
              <a:t>Rule B</a:t>
            </a:r>
            <a:endParaRPr b="1" sz="1200"/>
          </a:p>
        </p:txBody>
      </p:sp>
      <p:pic>
        <p:nvPicPr>
          <p:cNvPr id="867" name="Google Shape;867;p52"/>
          <p:cNvPicPr preferRelativeResize="0"/>
          <p:nvPr/>
        </p:nvPicPr>
        <p:blipFill>
          <a:blip r:embed="rId5">
            <a:alphaModFix/>
          </a:blip>
          <a:stretch>
            <a:fillRect/>
          </a:stretch>
        </p:blipFill>
        <p:spPr>
          <a:xfrm>
            <a:off x="1307199" y="2435015"/>
            <a:ext cx="646971" cy="652150"/>
          </a:xfrm>
          <a:prstGeom prst="rect">
            <a:avLst/>
          </a:prstGeom>
          <a:noFill/>
          <a:ln>
            <a:noFill/>
          </a:ln>
        </p:spPr>
      </p:pic>
      <p:pic>
        <p:nvPicPr>
          <p:cNvPr id="868" name="Google Shape;868;p52"/>
          <p:cNvPicPr preferRelativeResize="0"/>
          <p:nvPr/>
        </p:nvPicPr>
        <p:blipFill>
          <a:blip r:embed="rId5">
            <a:alphaModFix/>
          </a:blip>
          <a:stretch>
            <a:fillRect/>
          </a:stretch>
        </p:blipFill>
        <p:spPr>
          <a:xfrm>
            <a:off x="6945805" y="2435015"/>
            <a:ext cx="646971" cy="652150"/>
          </a:xfrm>
          <a:prstGeom prst="rect">
            <a:avLst/>
          </a:prstGeom>
          <a:noFill/>
          <a:ln>
            <a:noFill/>
          </a:ln>
        </p:spPr>
      </p:pic>
      <p:sp>
        <p:nvSpPr>
          <p:cNvPr id="869" name="Google Shape;869;p52"/>
          <p:cNvSpPr txBox="1"/>
          <p:nvPr/>
        </p:nvSpPr>
        <p:spPr>
          <a:xfrm>
            <a:off x="1661159" y="2647220"/>
            <a:ext cx="16062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200"/>
              <a:t>Distribution </a:t>
            </a:r>
            <a:endParaRPr b="1" sz="1200"/>
          </a:p>
          <a:p>
            <a:pPr indent="0" lvl="0" marL="0" rtl="0" algn="ctr">
              <a:spcBef>
                <a:spcPts val="0"/>
              </a:spcBef>
              <a:spcAft>
                <a:spcPts val="0"/>
              </a:spcAft>
              <a:buNone/>
            </a:pPr>
            <a:r>
              <a:rPr b="1" lang="en" sz="1200"/>
              <a:t>Rule A</a:t>
            </a:r>
            <a:endParaRPr b="1" sz="1200"/>
          </a:p>
        </p:txBody>
      </p:sp>
      <p:sp>
        <p:nvSpPr>
          <p:cNvPr id="870" name="Google Shape;870;p52"/>
          <p:cNvSpPr txBox="1"/>
          <p:nvPr/>
        </p:nvSpPr>
        <p:spPr>
          <a:xfrm>
            <a:off x="7313560" y="2647220"/>
            <a:ext cx="16062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200"/>
              <a:t>Distribution </a:t>
            </a:r>
            <a:endParaRPr b="1" sz="1200"/>
          </a:p>
          <a:p>
            <a:pPr indent="0" lvl="0" marL="0" rtl="0" algn="ctr">
              <a:spcBef>
                <a:spcPts val="0"/>
              </a:spcBef>
              <a:spcAft>
                <a:spcPts val="0"/>
              </a:spcAft>
              <a:buNone/>
            </a:pPr>
            <a:r>
              <a:rPr b="1" lang="en" sz="1200"/>
              <a:t>Rule C</a:t>
            </a:r>
            <a:endParaRPr b="1" sz="1200"/>
          </a:p>
        </p:txBody>
      </p:sp>
      <p:cxnSp>
        <p:nvCxnSpPr>
          <p:cNvPr id="871" name="Google Shape;871;p52"/>
          <p:cNvCxnSpPr/>
          <p:nvPr/>
        </p:nvCxnSpPr>
        <p:spPr>
          <a:xfrm>
            <a:off x="792660" y="3290316"/>
            <a:ext cx="1656900" cy="0"/>
          </a:xfrm>
          <a:prstGeom prst="straightConnector1">
            <a:avLst/>
          </a:prstGeom>
          <a:noFill/>
          <a:ln cap="flat" cmpd="sng" w="19050">
            <a:solidFill>
              <a:srgbClr val="FFB81C"/>
            </a:solidFill>
            <a:prstDash val="solid"/>
            <a:round/>
            <a:headEnd len="med" w="med" type="none"/>
            <a:tailEnd len="med" w="med" type="none"/>
          </a:ln>
        </p:spPr>
      </p:cxnSp>
      <p:cxnSp>
        <p:nvCxnSpPr>
          <p:cNvPr id="872" name="Google Shape;872;p52"/>
          <p:cNvCxnSpPr/>
          <p:nvPr/>
        </p:nvCxnSpPr>
        <p:spPr>
          <a:xfrm>
            <a:off x="3636446" y="3289804"/>
            <a:ext cx="1656900" cy="0"/>
          </a:xfrm>
          <a:prstGeom prst="straightConnector1">
            <a:avLst/>
          </a:prstGeom>
          <a:noFill/>
          <a:ln cap="flat" cmpd="sng" w="19050">
            <a:solidFill>
              <a:srgbClr val="FFB81C"/>
            </a:solidFill>
            <a:prstDash val="solid"/>
            <a:round/>
            <a:headEnd len="med" w="med" type="none"/>
            <a:tailEnd len="med" w="med" type="none"/>
          </a:ln>
        </p:spPr>
      </p:cxnSp>
      <p:cxnSp>
        <p:nvCxnSpPr>
          <p:cNvPr id="873" name="Google Shape;873;p52"/>
          <p:cNvCxnSpPr/>
          <p:nvPr/>
        </p:nvCxnSpPr>
        <p:spPr>
          <a:xfrm>
            <a:off x="6419051" y="3289816"/>
            <a:ext cx="1656900" cy="0"/>
          </a:xfrm>
          <a:prstGeom prst="straightConnector1">
            <a:avLst/>
          </a:prstGeom>
          <a:noFill/>
          <a:ln cap="flat" cmpd="sng" w="19050">
            <a:solidFill>
              <a:srgbClr val="FFB81C"/>
            </a:solidFill>
            <a:prstDash val="solid"/>
            <a:round/>
            <a:headEnd len="med" w="med" type="none"/>
            <a:tailEnd len="med" w="med" type="none"/>
          </a:ln>
        </p:spPr>
      </p:cxnSp>
      <p:sp>
        <p:nvSpPr>
          <p:cNvPr id="874" name="Google Shape;874;p52"/>
          <p:cNvSpPr txBox="1"/>
          <p:nvPr/>
        </p:nvSpPr>
        <p:spPr>
          <a:xfrm>
            <a:off x="5501016" y="791416"/>
            <a:ext cx="16062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t>Device</a:t>
            </a:r>
            <a:endParaRPr b="1" sz="1200"/>
          </a:p>
        </p:txBody>
      </p:sp>
      <p:sp>
        <p:nvSpPr>
          <p:cNvPr id="875" name="Google Shape;875;p52"/>
          <p:cNvSpPr txBox="1"/>
          <p:nvPr/>
        </p:nvSpPr>
        <p:spPr>
          <a:xfrm>
            <a:off x="650315" y="1862763"/>
            <a:ext cx="16062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1200"/>
          </a:p>
        </p:txBody>
      </p:sp>
      <p:sp>
        <p:nvSpPr>
          <p:cNvPr id="876" name="Google Shape;876;p52"/>
          <p:cNvSpPr txBox="1"/>
          <p:nvPr/>
        </p:nvSpPr>
        <p:spPr>
          <a:xfrm>
            <a:off x="3677387" y="1515327"/>
            <a:ext cx="4803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600">
                <a:solidFill>
                  <a:schemeClr val="lt1"/>
                </a:solidFill>
              </a:rPr>
              <a:t>A</a:t>
            </a:r>
            <a:endParaRPr b="1" sz="1600">
              <a:solidFill>
                <a:schemeClr val="lt1"/>
              </a:solidFill>
            </a:endParaRPr>
          </a:p>
        </p:txBody>
      </p:sp>
      <p:sp>
        <p:nvSpPr>
          <p:cNvPr id="877" name="Google Shape;877;p52"/>
          <p:cNvSpPr/>
          <p:nvPr/>
        </p:nvSpPr>
        <p:spPr>
          <a:xfrm>
            <a:off x="834571" y="2612276"/>
            <a:ext cx="297600" cy="297600"/>
          </a:xfrm>
          <a:prstGeom prst="ellipse">
            <a:avLst/>
          </a:prstGeom>
          <a:solidFill>
            <a:srgbClr val="D886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 name="Google Shape;878;p52"/>
          <p:cNvSpPr txBox="1"/>
          <p:nvPr/>
        </p:nvSpPr>
        <p:spPr>
          <a:xfrm>
            <a:off x="743221" y="2545526"/>
            <a:ext cx="4803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600">
                <a:solidFill>
                  <a:schemeClr val="lt1"/>
                </a:solidFill>
              </a:rPr>
              <a:t>B</a:t>
            </a:r>
            <a:endParaRPr b="1" sz="1600">
              <a:solidFill>
                <a:schemeClr val="lt1"/>
              </a:solidFill>
            </a:endParaRPr>
          </a:p>
        </p:txBody>
      </p:sp>
      <p:sp>
        <p:nvSpPr>
          <p:cNvPr id="879" name="Google Shape;879;p52"/>
          <p:cNvSpPr/>
          <p:nvPr/>
        </p:nvSpPr>
        <p:spPr>
          <a:xfrm>
            <a:off x="128329" y="3812752"/>
            <a:ext cx="297600" cy="297600"/>
          </a:xfrm>
          <a:prstGeom prst="ellipse">
            <a:avLst/>
          </a:prstGeom>
          <a:solidFill>
            <a:srgbClr val="D886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0" name="Google Shape;880;p52"/>
          <p:cNvSpPr txBox="1"/>
          <p:nvPr/>
        </p:nvSpPr>
        <p:spPr>
          <a:xfrm>
            <a:off x="36979" y="3746002"/>
            <a:ext cx="4803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600">
                <a:solidFill>
                  <a:schemeClr val="lt1"/>
                </a:solidFill>
              </a:rPr>
              <a:t>C</a:t>
            </a:r>
            <a:endParaRPr b="1" sz="1600">
              <a:solidFill>
                <a:schemeClr val="lt1"/>
              </a:solidFill>
            </a:endParaRPr>
          </a:p>
        </p:txBody>
      </p:sp>
      <p:grpSp>
        <p:nvGrpSpPr>
          <p:cNvPr id="881" name="Google Shape;881;p52"/>
          <p:cNvGrpSpPr/>
          <p:nvPr/>
        </p:nvGrpSpPr>
        <p:grpSpPr>
          <a:xfrm>
            <a:off x="552051" y="3681241"/>
            <a:ext cx="521000" cy="539673"/>
            <a:chOff x="623935" y="1094374"/>
            <a:chExt cx="1267023" cy="1312434"/>
          </a:xfrm>
        </p:grpSpPr>
        <p:pic>
          <p:nvPicPr>
            <p:cNvPr id="882" name="Google Shape;882;p52"/>
            <p:cNvPicPr preferRelativeResize="0"/>
            <p:nvPr/>
          </p:nvPicPr>
          <p:blipFill>
            <a:blip r:embed="rId6">
              <a:alphaModFix/>
            </a:blip>
            <a:stretch>
              <a:fillRect/>
            </a:stretch>
          </p:blipFill>
          <p:spPr>
            <a:xfrm>
              <a:off x="623935" y="1094374"/>
              <a:ext cx="1267023" cy="1312434"/>
            </a:xfrm>
            <a:prstGeom prst="rect">
              <a:avLst/>
            </a:prstGeom>
            <a:noFill/>
            <a:ln>
              <a:noFill/>
            </a:ln>
          </p:spPr>
        </p:pic>
        <p:pic>
          <p:nvPicPr>
            <p:cNvPr id="883" name="Google Shape;883;p52"/>
            <p:cNvPicPr preferRelativeResize="0"/>
            <p:nvPr/>
          </p:nvPicPr>
          <p:blipFill>
            <a:blip r:embed="rId7">
              <a:alphaModFix/>
            </a:blip>
            <a:stretch>
              <a:fillRect/>
            </a:stretch>
          </p:blipFill>
          <p:spPr>
            <a:xfrm>
              <a:off x="969302" y="1524300"/>
              <a:ext cx="452325" cy="413150"/>
            </a:xfrm>
            <a:prstGeom prst="rect">
              <a:avLst/>
            </a:prstGeom>
            <a:noFill/>
            <a:ln>
              <a:noFill/>
            </a:ln>
          </p:spPr>
        </p:pic>
      </p:grpSp>
      <p:grpSp>
        <p:nvGrpSpPr>
          <p:cNvPr id="884" name="Google Shape;884;p52"/>
          <p:cNvGrpSpPr/>
          <p:nvPr/>
        </p:nvGrpSpPr>
        <p:grpSpPr>
          <a:xfrm>
            <a:off x="639882" y="4432732"/>
            <a:ext cx="345337" cy="413135"/>
            <a:chOff x="623970" y="815546"/>
            <a:chExt cx="1183878" cy="1416300"/>
          </a:xfrm>
        </p:grpSpPr>
        <p:pic>
          <p:nvPicPr>
            <p:cNvPr id="885" name="Google Shape;885;p52"/>
            <p:cNvPicPr preferRelativeResize="0"/>
            <p:nvPr/>
          </p:nvPicPr>
          <p:blipFill>
            <a:blip r:embed="rId8">
              <a:alphaModFix/>
            </a:blip>
            <a:stretch>
              <a:fillRect/>
            </a:stretch>
          </p:blipFill>
          <p:spPr>
            <a:xfrm>
              <a:off x="623970" y="815546"/>
              <a:ext cx="1183878" cy="1416300"/>
            </a:xfrm>
            <a:prstGeom prst="rect">
              <a:avLst/>
            </a:prstGeom>
            <a:noFill/>
            <a:ln>
              <a:noFill/>
            </a:ln>
          </p:spPr>
        </p:pic>
        <p:pic>
          <p:nvPicPr>
            <p:cNvPr id="886" name="Google Shape;886;p52"/>
            <p:cNvPicPr preferRelativeResize="0"/>
            <p:nvPr/>
          </p:nvPicPr>
          <p:blipFill>
            <a:blip r:embed="rId7">
              <a:alphaModFix/>
            </a:blip>
            <a:stretch>
              <a:fillRect/>
            </a:stretch>
          </p:blipFill>
          <p:spPr>
            <a:xfrm>
              <a:off x="866848" y="1406675"/>
              <a:ext cx="713982" cy="652150"/>
            </a:xfrm>
            <a:prstGeom prst="rect">
              <a:avLst/>
            </a:prstGeom>
            <a:noFill/>
            <a:ln>
              <a:noFill/>
            </a:ln>
          </p:spPr>
        </p:pic>
      </p:grpSp>
      <p:grpSp>
        <p:nvGrpSpPr>
          <p:cNvPr id="887" name="Google Shape;887;p52"/>
          <p:cNvGrpSpPr/>
          <p:nvPr/>
        </p:nvGrpSpPr>
        <p:grpSpPr>
          <a:xfrm>
            <a:off x="1373257" y="3681241"/>
            <a:ext cx="521000" cy="539673"/>
            <a:chOff x="623935" y="1094374"/>
            <a:chExt cx="1267023" cy="1312434"/>
          </a:xfrm>
        </p:grpSpPr>
        <p:pic>
          <p:nvPicPr>
            <p:cNvPr id="888" name="Google Shape;888;p52"/>
            <p:cNvPicPr preferRelativeResize="0"/>
            <p:nvPr/>
          </p:nvPicPr>
          <p:blipFill>
            <a:blip r:embed="rId6">
              <a:alphaModFix/>
            </a:blip>
            <a:stretch>
              <a:fillRect/>
            </a:stretch>
          </p:blipFill>
          <p:spPr>
            <a:xfrm>
              <a:off x="623935" y="1094374"/>
              <a:ext cx="1267023" cy="1312434"/>
            </a:xfrm>
            <a:prstGeom prst="rect">
              <a:avLst/>
            </a:prstGeom>
            <a:noFill/>
            <a:ln>
              <a:noFill/>
            </a:ln>
          </p:spPr>
        </p:pic>
        <p:pic>
          <p:nvPicPr>
            <p:cNvPr id="889" name="Google Shape;889;p52"/>
            <p:cNvPicPr preferRelativeResize="0"/>
            <p:nvPr/>
          </p:nvPicPr>
          <p:blipFill>
            <a:blip r:embed="rId7">
              <a:alphaModFix/>
            </a:blip>
            <a:stretch>
              <a:fillRect/>
            </a:stretch>
          </p:blipFill>
          <p:spPr>
            <a:xfrm>
              <a:off x="969302" y="1524300"/>
              <a:ext cx="452325" cy="413150"/>
            </a:xfrm>
            <a:prstGeom prst="rect">
              <a:avLst/>
            </a:prstGeom>
            <a:noFill/>
            <a:ln>
              <a:noFill/>
            </a:ln>
          </p:spPr>
        </p:pic>
      </p:grpSp>
      <p:grpSp>
        <p:nvGrpSpPr>
          <p:cNvPr id="890" name="Google Shape;890;p52"/>
          <p:cNvGrpSpPr/>
          <p:nvPr/>
        </p:nvGrpSpPr>
        <p:grpSpPr>
          <a:xfrm>
            <a:off x="1461088" y="4432732"/>
            <a:ext cx="345337" cy="413135"/>
            <a:chOff x="623970" y="815546"/>
            <a:chExt cx="1183878" cy="1416300"/>
          </a:xfrm>
        </p:grpSpPr>
        <p:pic>
          <p:nvPicPr>
            <p:cNvPr id="891" name="Google Shape;891;p52"/>
            <p:cNvPicPr preferRelativeResize="0"/>
            <p:nvPr/>
          </p:nvPicPr>
          <p:blipFill>
            <a:blip r:embed="rId8">
              <a:alphaModFix/>
            </a:blip>
            <a:stretch>
              <a:fillRect/>
            </a:stretch>
          </p:blipFill>
          <p:spPr>
            <a:xfrm>
              <a:off x="623970" y="815546"/>
              <a:ext cx="1183878" cy="1416300"/>
            </a:xfrm>
            <a:prstGeom prst="rect">
              <a:avLst/>
            </a:prstGeom>
            <a:noFill/>
            <a:ln>
              <a:noFill/>
            </a:ln>
          </p:spPr>
        </p:pic>
        <p:pic>
          <p:nvPicPr>
            <p:cNvPr id="892" name="Google Shape;892;p52"/>
            <p:cNvPicPr preferRelativeResize="0"/>
            <p:nvPr/>
          </p:nvPicPr>
          <p:blipFill>
            <a:blip r:embed="rId7">
              <a:alphaModFix/>
            </a:blip>
            <a:stretch>
              <a:fillRect/>
            </a:stretch>
          </p:blipFill>
          <p:spPr>
            <a:xfrm>
              <a:off x="866848" y="1406675"/>
              <a:ext cx="713982" cy="652150"/>
            </a:xfrm>
            <a:prstGeom prst="rect">
              <a:avLst/>
            </a:prstGeom>
            <a:noFill/>
            <a:ln>
              <a:noFill/>
            </a:ln>
          </p:spPr>
        </p:pic>
      </p:grpSp>
      <p:grpSp>
        <p:nvGrpSpPr>
          <p:cNvPr id="893" name="Google Shape;893;p52"/>
          <p:cNvGrpSpPr/>
          <p:nvPr/>
        </p:nvGrpSpPr>
        <p:grpSpPr>
          <a:xfrm>
            <a:off x="2194463" y="3681241"/>
            <a:ext cx="521000" cy="539673"/>
            <a:chOff x="623935" y="1094374"/>
            <a:chExt cx="1267023" cy="1312434"/>
          </a:xfrm>
        </p:grpSpPr>
        <p:pic>
          <p:nvPicPr>
            <p:cNvPr id="894" name="Google Shape;894;p52"/>
            <p:cNvPicPr preferRelativeResize="0"/>
            <p:nvPr/>
          </p:nvPicPr>
          <p:blipFill>
            <a:blip r:embed="rId6">
              <a:alphaModFix/>
            </a:blip>
            <a:stretch>
              <a:fillRect/>
            </a:stretch>
          </p:blipFill>
          <p:spPr>
            <a:xfrm>
              <a:off x="623935" y="1094374"/>
              <a:ext cx="1267023" cy="1312434"/>
            </a:xfrm>
            <a:prstGeom prst="rect">
              <a:avLst/>
            </a:prstGeom>
            <a:noFill/>
            <a:ln>
              <a:noFill/>
            </a:ln>
          </p:spPr>
        </p:pic>
        <p:pic>
          <p:nvPicPr>
            <p:cNvPr id="895" name="Google Shape;895;p52"/>
            <p:cNvPicPr preferRelativeResize="0"/>
            <p:nvPr/>
          </p:nvPicPr>
          <p:blipFill>
            <a:blip r:embed="rId7">
              <a:alphaModFix/>
            </a:blip>
            <a:stretch>
              <a:fillRect/>
            </a:stretch>
          </p:blipFill>
          <p:spPr>
            <a:xfrm>
              <a:off x="969302" y="1524300"/>
              <a:ext cx="452325" cy="413150"/>
            </a:xfrm>
            <a:prstGeom prst="rect">
              <a:avLst/>
            </a:prstGeom>
            <a:noFill/>
            <a:ln>
              <a:noFill/>
            </a:ln>
          </p:spPr>
        </p:pic>
      </p:grpSp>
      <p:grpSp>
        <p:nvGrpSpPr>
          <p:cNvPr id="896" name="Google Shape;896;p52"/>
          <p:cNvGrpSpPr/>
          <p:nvPr/>
        </p:nvGrpSpPr>
        <p:grpSpPr>
          <a:xfrm>
            <a:off x="2282295" y="4432732"/>
            <a:ext cx="345337" cy="413135"/>
            <a:chOff x="623970" y="815546"/>
            <a:chExt cx="1183878" cy="1416300"/>
          </a:xfrm>
        </p:grpSpPr>
        <p:pic>
          <p:nvPicPr>
            <p:cNvPr id="897" name="Google Shape;897;p52"/>
            <p:cNvPicPr preferRelativeResize="0"/>
            <p:nvPr/>
          </p:nvPicPr>
          <p:blipFill>
            <a:blip r:embed="rId8">
              <a:alphaModFix/>
            </a:blip>
            <a:stretch>
              <a:fillRect/>
            </a:stretch>
          </p:blipFill>
          <p:spPr>
            <a:xfrm>
              <a:off x="623970" y="815546"/>
              <a:ext cx="1183878" cy="1416300"/>
            </a:xfrm>
            <a:prstGeom prst="rect">
              <a:avLst/>
            </a:prstGeom>
            <a:noFill/>
            <a:ln>
              <a:noFill/>
            </a:ln>
          </p:spPr>
        </p:pic>
        <p:pic>
          <p:nvPicPr>
            <p:cNvPr id="898" name="Google Shape;898;p52"/>
            <p:cNvPicPr preferRelativeResize="0"/>
            <p:nvPr/>
          </p:nvPicPr>
          <p:blipFill>
            <a:blip r:embed="rId7">
              <a:alphaModFix/>
            </a:blip>
            <a:stretch>
              <a:fillRect/>
            </a:stretch>
          </p:blipFill>
          <p:spPr>
            <a:xfrm>
              <a:off x="866848" y="1406675"/>
              <a:ext cx="713982" cy="652150"/>
            </a:xfrm>
            <a:prstGeom prst="rect">
              <a:avLst/>
            </a:prstGeom>
            <a:noFill/>
            <a:ln>
              <a:noFill/>
            </a:ln>
          </p:spPr>
        </p:pic>
      </p:grpSp>
      <p:grpSp>
        <p:nvGrpSpPr>
          <p:cNvPr id="899" name="Google Shape;899;p52"/>
          <p:cNvGrpSpPr/>
          <p:nvPr/>
        </p:nvGrpSpPr>
        <p:grpSpPr>
          <a:xfrm>
            <a:off x="6197742" y="3681202"/>
            <a:ext cx="521053" cy="539751"/>
            <a:chOff x="278368" y="-272111"/>
            <a:chExt cx="2867654" cy="2970562"/>
          </a:xfrm>
        </p:grpSpPr>
        <p:grpSp>
          <p:nvGrpSpPr>
            <p:cNvPr id="900" name="Google Shape;900;p52"/>
            <p:cNvGrpSpPr/>
            <p:nvPr/>
          </p:nvGrpSpPr>
          <p:grpSpPr>
            <a:xfrm>
              <a:off x="278368" y="-272111"/>
              <a:ext cx="2867654" cy="2970562"/>
              <a:chOff x="623935" y="1094374"/>
              <a:chExt cx="1267023" cy="1312434"/>
            </a:xfrm>
          </p:grpSpPr>
          <p:pic>
            <p:nvPicPr>
              <p:cNvPr id="901" name="Google Shape;901;p52"/>
              <p:cNvPicPr preferRelativeResize="0"/>
              <p:nvPr/>
            </p:nvPicPr>
            <p:blipFill>
              <a:blip r:embed="rId6">
                <a:alphaModFix/>
              </a:blip>
              <a:stretch>
                <a:fillRect/>
              </a:stretch>
            </p:blipFill>
            <p:spPr>
              <a:xfrm>
                <a:off x="623935" y="1094374"/>
                <a:ext cx="1267023" cy="1312434"/>
              </a:xfrm>
              <a:prstGeom prst="rect">
                <a:avLst/>
              </a:prstGeom>
              <a:noFill/>
              <a:ln>
                <a:noFill/>
              </a:ln>
            </p:spPr>
          </p:pic>
          <p:pic>
            <p:nvPicPr>
              <p:cNvPr id="902" name="Google Shape;902;p52"/>
              <p:cNvPicPr preferRelativeResize="0"/>
              <p:nvPr/>
            </p:nvPicPr>
            <p:blipFill>
              <a:blip r:embed="rId7">
                <a:alphaModFix/>
              </a:blip>
              <a:stretch>
                <a:fillRect/>
              </a:stretch>
            </p:blipFill>
            <p:spPr>
              <a:xfrm>
                <a:off x="969302" y="1524300"/>
                <a:ext cx="452325" cy="413150"/>
              </a:xfrm>
              <a:prstGeom prst="rect">
                <a:avLst/>
              </a:prstGeom>
              <a:noFill/>
              <a:ln>
                <a:noFill/>
              </a:ln>
            </p:spPr>
          </p:pic>
        </p:grpSp>
        <p:pic>
          <p:nvPicPr>
            <p:cNvPr id="903" name="Google Shape;903;p52"/>
            <p:cNvPicPr preferRelativeResize="0"/>
            <p:nvPr/>
          </p:nvPicPr>
          <p:blipFill>
            <a:blip r:embed="rId9">
              <a:alphaModFix/>
            </a:blip>
            <a:stretch>
              <a:fillRect/>
            </a:stretch>
          </p:blipFill>
          <p:spPr>
            <a:xfrm>
              <a:off x="1073047" y="727024"/>
              <a:ext cx="1007825" cy="962825"/>
            </a:xfrm>
            <a:prstGeom prst="rect">
              <a:avLst/>
            </a:prstGeom>
            <a:noFill/>
            <a:ln>
              <a:noFill/>
            </a:ln>
          </p:spPr>
        </p:pic>
      </p:grpSp>
      <p:grpSp>
        <p:nvGrpSpPr>
          <p:cNvPr id="904" name="Google Shape;904;p52"/>
          <p:cNvGrpSpPr/>
          <p:nvPr/>
        </p:nvGrpSpPr>
        <p:grpSpPr>
          <a:xfrm>
            <a:off x="7048867" y="3681202"/>
            <a:ext cx="521053" cy="539751"/>
            <a:chOff x="278368" y="-272111"/>
            <a:chExt cx="2867654" cy="2970562"/>
          </a:xfrm>
        </p:grpSpPr>
        <p:grpSp>
          <p:nvGrpSpPr>
            <p:cNvPr id="905" name="Google Shape;905;p52"/>
            <p:cNvGrpSpPr/>
            <p:nvPr/>
          </p:nvGrpSpPr>
          <p:grpSpPr>
            <a:xfrm>
              <a:off x="278368" y="-272111"/>
              <a:ext cx="2867654" cy="2970562"/>
              <a:chOff x="623935" y="1094374"/>
              <a:chExt cx="1267023" cy="1312434"/>
            </a:xfrm>
          </p:grpSpPr>
          <p:pic>
            <p:nvPicPr>
              <p:cNvPr id="906" name="Google Shape;906;p52"/>
              <p:cNvPicPr preferRelativeResize="0"/>
              <p:nvPr/>
            </p:nvPicPr>
            <p:blipFill>
              <a:blip r:embed="rId6">
                <a:alphaModFix/>
              </a:blip>
              <a:stretch>
                <a:fillRect/>
              </a:stretch>
            </p:blipFill>
            <p:spPr>
              <a:xfrm>
                <a:off x="623935" y="1094374"/>
                <a:ext cx="1267023" cy="1312434"/>
              </a:xfrm>
              <a:prstGeom prst="rect">
                <a:avLst/>
              </a:prstGeom>
              <a:noFill/>
              <a:ln>
                <a:noFill/>
              </a:ln>
            </p:spPr>
          </p:pic>
          <p:pic>
            <p:nvPicPr>
              <p:cNvPr id="907" name="Google Shape;907;p52"/>
              <p:cNvPicPr preferRelativeResize="0"/>
              <p:nvPr/>
            </p:nvPicPr>
            <p:blipFill>
              <a:blip r:embed="rId7">
                <a:alphaModFix/>
              </a:blip>
              <a:stretch>
                <a:fillRect/>
              </a:stretch>
            </p:blipFill>
            <p:spPr>
              <a:xfrm>
                <a:off x="969302" y="1524300"/>
                <a:ext cx="452325" cy="413150"/>
              </a:xfrm>
              <a:prstGeom prst="rect">
                <a:avLst/>
              </a:prstGeom>
              <a:noFill/>
              <a:ln>
                <a:noFill/>
              </a:ln>
            </p:spPr>
          </p:pic>
        </p:grpSp>
        <p:pic>
          <p:nvPicPr>
            <p:cNvPr id="908" name="Google Shape;908;p52"/>
            <p:cNvPicPr preferRelativeResize="0"/>
            <p:nvPr/>
          </p:nvPicPr>
          <p:blipFill>
            <a:blip r:embed="rId9">
              <a:alphaModFix/>
            </a:blip>
            <a:stretch>
              <a:fillRect/>
            </a:stretch>
          </p:blipFill>
          <p:spPr>
            <a:xfrm>
              <a:off x="1073047" y="727024"/>
              <a:ext cx="1007825" cy="962825"/>
            </a:xfrm>
            <a:prstGeom prst="rect">
              <a:avLst/>
            </a:prstGeom>
            <a:noFill/>
            <a:ln>
              <a:noFill/>
            </a:ln>
          </p:spPr>
        </p:pic>
      </p:grpSp>
      <p:grpSp>
        <p:nvGrpSpPr>
          <p:cNvPr id="909" name="Google Shape;909;p52"/>
          <p:cNvGrpSpPr/>
          <p:nvPr/>
        </p:nvGrpSpPr>
        <p:grpSpPr>
          <a:xfrm>
            <a:off x="7858717" y="3681202"/>
            <a:ext cx="521053" cy="539751"/>
            <a:chOff x="278368" y="-272111"/>
            <a:chExt cx="2867654" cy="2970562"/>
          </a:xfrm>
        </p:grpSpPr>
        <p:grpSp>
          <p:nvGrpSpPr>
            <p:cNvPr id="910" name="Google Shape;910;p52"/>
            <p:cNvGrpSpPr/>
            <p:nvPr/>
          </p:nvGrpSpPr>
          <p:grpSpPr>
            <a:xfrm>
              <a:off x="278368" y="-272111"/>
              <a:ext cx="2867654" cy="2970562"/>
              <a:chOff x="623935" y="1094374"/>
              <a:chExt cx="1267023" cy="1312434"/>
            </a:xfrm>
          </p:grpSpPr>
          <p:pic>
            <p:nvPicPr>
              <p:cNvPr id="911" name="Google Shape;911;p52"/>
              <p:cNvPicPr preferRelativeResize="0"/>
              <p:nvPr/>
            </p:nvPicPr>
            <p:blipFill>
              <a:blip r:embed="rId6">
                <a:alphaModFix/>
              </a:blip>
              <a:stretch>
                <a:fillRect/>
              </a:stretch>
            </p:blipFill>
            <p:spPr>
              <a:xfrm>
                <a:off x="623935" y="1094374"/>
                <a:ext cx="1267023" cy="1312434"/>
              </a:xfrm>
              <a:prstGeom prst="rect">
                <a:avLst/>
              </a:prstGeom>
              <a:noFill/>
              <a:ln>
                <a:noFill/>
              </a:ln>
            </p:spPr>
          </p:pic>
          <p:pic>
            <p:nvPicPr>
              <p:cNvPr id="912" name="Google Shape;912;p52"/>
              <p:cNvPicPr preferRelativeResize="0"/>
              <p:nvPr/>
            </p:nvPicPr>
            <p:blipFill>
              <a:blip r:embed="rId7">
                <a:alphaModFix/>
              </a:blip>
              <a:stretch>
                <a:fillRect/>
              </a:stretch>
            </p:blipFill>
            <p:spPr>
              <a:xfrm>
                <a:off x="969302" y="1524300"/>
                <a:ext cx="452325" cy="413150"/>
              </a:xfrm>
              <a:prstGeom prst="rect">
                <a:avLst/>
              </a:prstGeom>
              <a:noFill/>
              <a:ln>
                <a:noFill/>
              </a:ln>
            </p:spPr>
          </p:pic>
        </p:grpSp>
        <p:pic>
          <p:nvPicPr>
            <p:cNvPr id="913" name="Google Shape;913;p52"/>
            <p:cNvPicPr preferRelativeResize="0"/>
            <p:nvPr/>
          </p:nvPicPr>
          <p:blipFill>
            <a:blip r:embed="rId9">
              <a:alphaModFix/>
            </a:blip>
            <a:stretch>
              <a:fillRect/>
            </a:stretch>
          </p:blipFill>
          <p:spPr>
            <a:xfrm>
              <a:off x="1073047" y="727024"/>
              <a:ext cx="1007825" cy="962825"/>
            </a:xfrm>
            <a:prstGeom prst="rect">
              <a:avLst/>
            </a:prstGeom>
            <a:noFill/>
            <a:ln>
              <a:noFill/>
            </a:ln>
          </p:spPr>
        </p:pic>
      </p:grpSp>
      <p:grpSp>
        <p:nvGrpSpPr>
          <p:cNvPr id="914" name="Google Shape;914;p52"/>
          <p:cNvGrpSpPr/>
          <p:nvPr/>
        </p:nvGrpSpPr>
        <p:grpSpPr>
          <a:xfrm>
            <a:off x="6260774" y="4432736"/>
            <a:ext cx="345315" cy="413134"/>
            <a:chOff x="1405499" y="1654707"/>
            <a:chExt cx="345350" cy="413134"/>
          </a:xfrm>
        </p:grpSpPr>
        <p:pic>
          <p:nvPicPr>
            <p:cNvPr id="915" name="Google Shape;915;p52"/>
            <p:cNvPicPr preferRelativeResize="0"/>
            <p:nvPr/>
          </p:nvPicPr>
          <p:blipFill>
            <a:blip r:embed="rId10">
              <a:alphaModFix/>
            </a:blip>
            <a:stretch>
              <a:fillRect/>
            </a:stretch>
          </p:blipFill>
          <p:spPr>
            <a:xfrm>
              <a:off x="1405499" y="1654707"/>
              <a:ext cx="345350" cy="413134"/>
            </a:xfrm>
            <a:prstGeom prst="rect">
              <a:avLst/>
            </a:prstGeom>
            <a:noFill/>
            <a:ln>
              <a:noFill/>
            </a:ln>
          </p:spPr>
        </p:pic>
        <p:pic>
          <p:nvPicPr>
            <p:cNvPr id="916" name="Google Shape;916;p52"/>
            <p:cNvPicPr preferRelativeResize="0"/>
            <p:nvPr/>
          </p:nvPicPr>
          <p:blipFill>
            <a:blip r:embed="rId11">
              <a:alphaModFix/>
            </a:blip>
            <a:stretch>
              <a:fillRect/>
            </a:stretch>
          </p:blipFill>
          <p:spPr>
            <a:xfrm>
              <a:off x="1468303" y="1823961"/>
              <a:ext cx="219746" cy="196513"/>
            </a:xfrm>
            <a:prstGeom prst="rect">
              <a:avLst/>
            </a:prstGeom>
            <a:noFill/>
            <a:ln>
              <a:noFill/>
            </a:ln>
          </p:spPr>
        </p:pic>
      </p:grpSp>
      <p:grpSp>
        <p:nvGrpSpPr>
          <p:cNvPr id="917" name="Google Shape;917;p52"/>
          <p:cNvGrpSpPr/>
          <p:nvPr/>
        </p:nvGrpSpPr>
        <p:grpSpPr>
          <a:xfrm>
            <a:off x="7107236" y="4432736"/>
            <a:ext cx="345315" cy="413134"/>
            <a:chOff x="1405499" y="1654707"/>
            <a:chExt cx="345350" cy="413134"/>
          </a:xfrm>
        </p:grpSpPr>
        <p:pic>
          <p:nvPicPr>
            <p:cNvPr id="918" name="Google Shape;918;p52"/>
            <p:cNvPicPr preferRelativeResize="0"/>
            <p:nvPr/>
          </p:nvPicPr>
          <p:blipFill>
            <a:blip r:embed="rId10">
              <a:alphaModFix/>
            </a:blip>
            <a:stretch>
              <a:fillRect/>
            </a:stretch>
          </p:blipFill>
          <p:spPr>
            <a:xfrm>
              <a:off x="1405499" y="1654707"/>
              <a:ext cx="345350" cy="413134"/>
            </a:xfrm>
            <a:prstGeom prst="rect">
              <a:avLst/>
            </a:prstGeom>
            <a:noFill/>
            <a:ln>
              <a:noFill/>
            </a:ln>
          </p:spPr>
        </p:pic>
        <p:pic>
          <p:nvPicPr>
            <p:cNvPr id="919" name="Google Shape;919;p52"/>
            <p:cNvPicPr preferRelativeResize="0"/>
            <p:nvPr/>
          </p:nvPicPr>
          <p:blipFill>
            <a:blip r:embed="rId11">
              <a:alphaModFix/>
            </a:blip>
            <a:stretch>
              <a:fillRect/>
            </a:stretch>
          </p:blipFill>
          <p:spPr>
            <a:xfrm>
              <a:off x="1468303" y="1823961"/>
              <a:ext cx="219746" cy="196513"/>
            </a:xfrm>
            <a:prstGeom prst="rect">
              <a:avLst/>
            </a:prstGeom>
            <a:noFill/>
            <a:ln>
              <a:noFill/>
            </a:ln>
          </p:spPr>
        </p:pic>
      </p:grpSp>
      <p:grpSp>
        <p:nvGrpSpPr>
          <p:cNvPr id="920" name="Google Shape;920;p52"/>
          <p:cNvGrpSpPr/>
          <p:nvPr/>
        </p:nvGrpSpPr>
        <p:grpSpPr>
          <a:xfrm>
            <a:off x="7897049" y="4444511"/>
            <a:ext cx="345315" cy="413134"/>
            <a:chOff x="1405499" y="1654707"/>
            <a:chExt cx="345350" cy="413134"/>
          </a:xfrm>
        </p:grpSpPr>
        <p:pic>
          <p:nvPicPr>
            <p:cNvPr id="921" name="Google Shape;921;p52"/>
            <p:cNvPicPr preferRelativeResize="0"/>
            <p:nvPr/>
          </p:nvPicPr>
          <p:blipFill>
            <a:blip r:embed="rId10">
              <a:alphaModFix/>
            </a:blip>
            <a:stretch>
              <a:fillRect/>
            </a:stretch>
          </p:blipFill>
          <p:spPr>
            <a:xfrm>
              <a:off x="1405499" y="1654707"/>
              <a:ext cx="345350" cy="413134"/>
            </a:xfrm>
            <a:prstGeom prst="rect">
              <a:avLst/>
            </a:prstGeom>
            <a:noFill/>
            <a:ln>
              <a:noFill/>
            </a:ln>
          </p:spPr>
        </p:pic>
        <p:pic>
          <p:nvPicPr>
            <p:cNvPr id="922" name="Google Shape;922;p52"/>
            <p:cNvPicPr preferRelativeResize="0"/>
            <p:nvPr/>
          </p:nvPicPr>
          <p:blipFill>
            <a:blip r:embed="rId11">
              <a:alphaModFix/>
            </a:blip>
            <a:stretch>
              <a:fillRect/>
            </a:stretch>
          </p:blipFill>
          <p:spPr>
            <a:xfrm>
              <a:off x="1468303" y="1823961"/>
              <a:ext cx="219746" cy="196513"/>
            </a:xfrm>
            <a:prstGeom prst="rect">
              <a:avLst/>
            </a:prstGeom>
            <a:noFill/>
            <a:ln>
              <a:noFill/>
            </a:ln>
          </p:spPr>
        </p:pic>
      </p:grpSp>
      <p:sp>
        <p:nvSpPr>
          <p:cNvPr id="923" name="Google Shape;923;p52"/>
          <p:cNvSpPr/>
          <p:nvPr/>
        </p:nvSpPr>
        <p:spPr>
          <a:xfrm>
            <a:off x="3778421" y="3141713"/>
            <a:ext cx="1448400" cy="310500"/>
          </a:xfrm>
          <a:prstGeom prst="roundRect">
            <a:avLst>
              <a:gd fmla="val 50000" name="adj"/>
            </a:avLst>
          </a:prstGeom>
          <a:solidFill>
            <a:schemeClr val="lt1"/>
          </a:solidFill>
          <a:ln cap="flat" cmpd="sng" w="19050">
            <a:solidFill>
              <a:srgbClr val="FFB81C"/>
            </a:solidFill>
            <a:prstDash val="solid"/>
            <a:round/>
            <a:headEnd len="sm" w="sm" type="none"/>
            <a:tailEnd len="sm" w="sm" type="none"/>
          </a:ln>
        </p:spPr>
        <p:txBody>
          <a:bodyPr anchorCtr="0" anchor="ctr" bIns="45700" lIns="45700" spcFirstLastPara="1" rIns="45700" wrap="square" tIns="45700">
            <a:noAutofit/>
          </a:bodyPr>
          <a:lstStyle/>
          <a:p>
            <a:pPr indent="0" lvl="0" marL="0" rtl="0" algn="ctr">
              <a:spcBef>
                <a:spcPts val="0"/>
              </a:spcBef>
              <a:spcAft>
                <a:spcPts val="0"/>
              </a:spcAft>
              <a:buNone/>
            </a:pPr>
            <a:r>
              <a:rPr b="1" lang="en" sz="900">
                <a:solidFill>
                  <a:schemeClr val="lt1"/>
                </a:solidFill>
              </a:rPr>
              <a:t>Contract</a:t>
            </a:r>
            <a:endParaRPr b="1" sz="900">
              <a:solidFill>
                <a:schemeClr val="lt1"/>
              </a:solidFill>
            </a:endParaRPr>
          </a:p>
          <a:p>
            <a:pPr indent="0" lvl="0" marL="0" rtl="0" algn="ctr">
              <a:spcBef>
                <a:spcPts val="0"/>
              </a:spcBef>
              <a:spcAft>
                <a:spcPts val="0"/>
              </a:spcAft>
              <a:buNone/>
            </a:pPr>
            <a:r>
              <a:rPr b="1" lang="en" sz="900">
                <a:solidFill>
                  <a:schemeClr val="lt1"/>
                </a:solidFill>
              </a:rPr>
              <a:t>(XL Axiata)</a:t>
            </a:r>
            <a:endParaRPr sz="1100">
              <a:solidFill>
                <a:schemeClr val="lt1"/>
              </a:solidFill>
              <a:latin typeface="Oswald Medium"/>
              <a:ea typeface="Oswald Medium"/>
              <a:cs typeface="Oswald Medium"/>
              <a:sym typeface="Oswald Medium"/>
            </a:endParaRPr>
          </a:p>
        </p:txBody>
      </p:sp>
      <p:grpSp>
        <p:nvGrpSpPr>
          <p:cNvPr id="924" name="Google Shape;924;p52"/>
          <p:cNvGrpSpPr/>
          <p:nvPr/>
        </p:nvGrpSpPr>
        <p:grpSpPr>
          <a:xfrm>
            <a:off x="3374870" y="3681206"/>
            <a:ext cx="521065" cy="539743"/>
            <a:chOff x="1307207" y="1042326"/>
            <a:chExt cx="521065" cy="539743"/>
          </a:xfrm>
        </p:grpSpPr>
        <p:pic>
          <p:nvPicPr>
            <p:cNvPr id="925" name="Google Shape;925;p52"/>
            <p:cNvPicPr preferRelativeResize="0"/>
            <p:nvPr/>
          </p:nvPicPr>
          <p:blipFill>
            <a:blip r:embed="rId12">
              <a:alphaModFix/>
            </a:blip>
            <a:stretch>
              <a:fillRect/>
            </a:stretch>
          </p:blipFill>
          <p:spPr>
            <a:xfrm>
              <a:off x="1307207" y="1042326"/>
              <a:ext cx="521065" cy="539743"/>
            </a:xfrm>
            <a:prstGeom prst="rect">
              <a:avLst/>
            </a:prstGeom>
            <a:noFill/>
            <a:ln>
              <a:noFill/>
            </a:ln>
          </p:spPr>
        </p:pic>
        <p:pic>
          <p:nvPicPr>
            <p:cNvPr id="926" name="Google Shape;926;p52"/>
            <p:cNvPicPr preferRelativeResize="0"/>
            <p:nvPr/>
          </p:nvPicPr>
          <p:blipFill>
            <a:blip r:embed="rId13">
              <a:alphaModFix/>
            </a:blip>
            <a:stretch>
              <a:fillRect/>
            </a:stretch>
          </p:blipFill>
          <p:spPr>
            <a:xfrm>
              <a:off x="1449163" y="1199379"/>
              <a:ext cx="178050" cy="197084"/>
            </a:xfrm>
            <a:prstGeom prst="rect">
              <a:avLst/>
            </a:prstGeom>
            <a:noFill/>
            <a:ln>
              <a:noFill/>
            </a:ln>
          </p:spPr>
        </p:pic>
      </p:grpSp>
      <p:grpSp>
        <p:nvGrpSpPr>
          <p:cNvPr id="927" name="Google Shape;927;p52"/>
          <p:cNvGrpSpPr/>
          <p:nvPr/>
        </p:nvGrpSpPr>
        <p:grpSpPr>
          <a:xfrm>
            <a:off x="3450324" y="4432732"/>
            <a:ext cx="345350" cy="413134"/>
            <a:chOff x="893249" y="1394095"/>
            <a:chExt cx="345350" cy="413134"/>
          </a:xfrm>
        </p:grpSpPr>
        <p:pic>
          <p:nvPicPr>
            <p:cNvPr id="928" name="Google Shape;928;p52"/>
            <p:cNvPicPr preferRelativeResize="0"/>
            <p:nvPr/>
          </p:nvPicPr>
          <p:blipFill>
            <a:blip r:embed="rId10">
              <a:alphaModFix/>
            </a:blip>
            <a:stretch>
              <a:fillRect/>
            </a:stretch>
          </p:blipFill>
          <p:spPr>
            <a:xfrm>
              <a:off x="893249" y="1394095"/>
              <a:ext cx="345350" cy="413134"/>
            </a:xfrm>
            <a:prstGeom prst="rect">
              <a:avLst/>
            </a:prstGeom>
            <a:noFill/>
            <a:ln>
              <a:noFill/>
            </a:ln>
          </p:spPr>
        </p:pic>
        <p:pic>
          <p:nvPicPr>
            <p:cNvPr id="929" name="Google Shape;929;p52"/>
            <p:cNvPicPr preferRelativeResize="0"/>
            <p:nvPr/>
          </p:nvPicPr>
          <p:blipFill>
            <a:blip r:embed="rId13">
              <a:alphaModFix/>
            </a:blip>
            <a:stretch>
              <a:fillRect/>
            </a:stretch>
          </p:blipFill>
          <p:spPr>
            <a:xfrm>
              <a:off x="976900" y="1553741"/>
              <a:ext cx="178050" cy="197084"/>
            </a:xfrm>
            <a:prstGeom prst="rect">
              <a:avLst/>
            </a:prstGeom>
            <a:noFill/>
            <a:ln>
              <a:noFill/>
            </a:ln>
          </p:spPr>
        </p:pic>
      </p:grpSp>
      <p:grpSp>
        <p:nvGrpSpPr>
          <p:cNvPr id="930" name="Google Shape;930;p52"/>
          <p:cNvGrpSpPr/>
          <p:nvPr/>
        </p:nvGrpSpPr>
        <p:grpSpPr>
          <a:xfrm>
            <a:off x="4329961" y="4432732"/>
            <a:ext cx="345350" cy="413134"/>
            <a:chOff x="893249" y="1394095"/>
            <a:chExt cx="345350" cy="413134"/>
          </a:xfrm>
        </p:grpSpPr>
        <p:pic>
          <p:nvPicPr>
            <p:cNvPr id="931" name="Google Shape;931;p52"/>
            <p:cNvPicPr preferRelativeResize="0"/>
            <p:nvPr/>
          </p:nvPicPr>
          <p:blipFill>
            <a:blip r:embed="rId10">
              <a:alphaModFix/>
            </a:blip>
            <a:stretch>
              <a:fillRect/>
            </a:stretch>
          </p:blipFill>
          <p:spPr>
            <a:xfrm>
              <a:off x="893249" y="1394095"/>
              <a:ext cx="345350" cy="413134"/>
            </a:xfrm>
            <a:prstGeom prst="rect">
              <a:avLst/>
            </a:prstGeom>
            <a:noFill/>
            <a:ln>
              <a:noFill/>
            </a:ln>
          </p:spPr>
        </p:pic>
        <p:pic>
          <p:nvPicPr>
            <p:cNvPr id="932" name="Google Shape;932;p52"/>
            <p:cNvPicPr preferRelativeResize="0"/>
            <p:nvPr/>
          </p:nvPicPr>
          <p:blipFill>
            <a:blip r:embed="rId13">
              <a:alphaModFix/>
            </a:blip>
            <a:stretch>
              <a:fillRect/>
            </a:stretch>
          </p:blipFill>
          <p:spPr>
            <a:xfrm>
              <a:off x="976900" y="1553741"/>
              <a:ext cx="178050" cy="197084"/>
            </a:xfrm>
            <a:prstGeom prst="rect">
              <a:avLst/>
            </a:prstGeom>
            <a:noFill/>
            <a:ln>
              <a:noFill/>
            </a:ln>
          </p:spPr>
        </p:pic>
      </p:grpSp>
      <p:grpSp>
        <p:nvGrpSpPr>
          <p:cNvPr id="933" name="Google Shape;933;p52"/>
          <p:cNvGrpSpPr/>
          <p:nvPr/>
        </p:nvGrpSpPr>
        <p:grpSpPr>
          <a:xfrm>
            <a:off x="5114436" y="4432732"/>
            <a:ext cx="345350" cy="413134"/>
            <a:chOff x="893249" y="1394095"/>
            <a:chExt cx="345350" cy="413134"/>
          </a:xfrm>
        </p:grpSpPr>
        <p:pic>
          <p:nvPicPr>
            <p:cNvPr id="934" name="Google Shape;934;p52"/>
            <p:cNvPicPr preferRelativeResize="0"/>
            <p:nvPr/>
          </p:nvPicPr>
          <p:blipFill>
            <a:blip r:embed="rId10">
              <a:alphaModFix/>
            </a:blip>
            <a:stretch>
              <a:fillRect/>
            </a:stretch>
          </p:blipFill>
          <p:spPr>
            <a:xfrm>
              <a:off x="893249" y="1394095"/>
              <a:ext cx="345350" cy="413134"/>
            </a:xfrm>
            <a:prstGeom prst="rect">
              <a:avLst/>
            </a:prstGeom>
            <a:noFill/>
            <a:ln>
              <a:noFill/>
            </a:ln>
          </p:spPr>
        </p:pic>
        <p:pic>
          <p:nvPicPr>
            <p:cNvPr id="935" name="Google Shape;935;p52"/>
            <p:cNvPicPr preferRelativeResize="0"/>
            <p:nvPr/>
          </p:nvPicPr>
          <p:blipFill>
            <a:blip r:embed="rId13">
              <a:alphaModFix/>
            </a:blip>
            <a:stretch>
              <a:fillRect/>
            </a:stretch>
          </p:blipFill>
          <p:spPr>
            <a:xfrm>
              <a:off x="976900" y="1553741"/>
              <a:ext cx="178050" cy="197084"/>
            </a:xfrm>
            <a:prstGeom prst="rect">
              <a:avLst/>
            </a:prstGeom>
            <a:noFill/>
            <a:ln>
              <a:noFill/>
            </a:ln>
          </p:spPr>
        </p:pic>
      </p:grpSp>
      <p:grpSp>
        <p:nvGrpSpPr>
          <p:cNvPr id="936" name="Google Shape;936;p52"/>
          <p:cNvGrpSpPr/>
          <p:nvPr/>
        </p:nvGrpSpPr>
        <p:grpSpPr>
          <a:xfrm>
            <a:off x="4245245" y="3681206"/>
            <a:ext cx="521065" cy="539743"/>
            <a:chOff x="1307207" y="1042326"/>
            <a:chExt cx="521065" cy="539743"/>
          </a:xfrm>
        </p:grpSpPr>
        <p:pic>
          <p:nvPicPr>
            <p:cNvPr id="937" name="Google Shape;937;p52"/>
            <p:cNvPicPr preferRelativeResize="0"/>
            <p:nvPr/>
          </p:nvPicPr>
          <p:blipFill>
            <a:blip r:embed="rId12">
              <a:alphaModFix/>
            </a:blip>
            <a:stretch>
              <a:fillRect/>
            </a:stretch>
          </p:blipFill>
          <p:spPr>
            <a:xfrm>
              <a:off x="1307207" y="1042326"/>
              <a:ext cx="521065" cy="539743"/>
            </a:xfrm>
            <a:prstGeom prst="rect">
              <a:avLst/>
            </a:prstGeom>
            <a:noFill/>
            <a:ln>
              <a:noFill/>
            </a:ln>
          </p:spPr>
        </p:pic>
        <p:pic>
          <p:nvPicPr>
            <p:cNvPr id="938" name="Google Shape;938;p52"/>
            <p:cNvPicPr preferRelativeResize="0"/>
            <p:nvPr/>
          </p:nvPicPr>
          <p:blipFill>
            <a:blip r:embed="rId13">
              <a:alphaModFix/>
            </a:blip>
            <a:stretch>
              <a:fillRect/>
            </a:stretch>
          </p:blipFill>
          <p:spPr>
            <a:xfrm>
              <a:off x="1449163" y="1199379"/>
              <a:ext cx="178050" cy="197084"/>
            </a:xfrm>
            <a:prstGeom prst="rect">
              <a:avLst/>
            </a:prstGeom>
            <a:noFill/>
            <a:ln>
              <a:noFill/>
            </a:ln>
          </p:spPr>
        </p:pic>
      </p:grpSp>
      <p:grpSp>
        <p:nvGrpSpPr>
          <p:cNvPr id="939" name="Google Shape;939;p52"/>
          <p:cNvGrpSpPr/>
          <p:nvPr/>
        </p:nvGrpSpPr>
        <p:grpSpPr>
          <a:xfrm>
            <a:off x="5026570" y="3681206"/>
            <a:ext cx="521065" cy="539743"/>
            <a:chOff x="1307207" y="1042326"/>
            <a:chExt cx="521065" cy="539743"/>
          </a:xfrm>
        </p:grpSpPr>
        <p:pic>
          <p:nvPicPr>
            <p:cNvPr id="940" name="Google Shape;940;p52"/>
            <p:cNvPicPr preferRelativeResize="0"/>
            <p:nvPr/>
          </p:nvPicPr>
          <p:blipFill>
            <a:blip r:embed="rId12">
              <a:alphaModFix/>
            </a:blip>
            <a:stretch>
              <a:fillRect/>
            </a:stretch>
          </p:blipFill>
          <p:spPr>
            <a:xfrm>
              <a:off x="1307207" y="1042326"/>
              <a:ext cx="521065" cy="539743"/>
            </a:xfrm>
            <a:prstGeom prst="rect">
              <a:avLst/>
            </a:prstGeom>
            <a:noFill/>
            <a:ln>
              <a:noFill/>
            </a:ln>
          </p:spPr>
        </p:pic>
        <p:pic>
          <p:nvPicPr>
            <p:cNvPr id="941" name="Google Shape;941;p52"/>
            <p:cNvPicPr preferRelativeResize="0"/>
            <p:nvPr/>
          </p:nvPicPr>
          <p:blipFill>
            <a:blip r:embed="rId13">
              <a:alphaModFix/>
            </a:blip>
            <a:stretch>
              <a:fillRect/>
            </a:stretch>
          </p:blipFill>
          <p:spPr>
            <a:xfrm>
              <a:off x="1449163" y="1199379"/>
              <a:ext cx="178050" cy="197084"/>
            </a:xfrm>
            <a:prstGeom prst="rect">
              <a:avLst/>
            </a:prstGeom>
            <a:noFill/>
            <a:ln>
              <a:noFill/>
            </a:ln>
          </p:spPr>
        </p:pic>
      </p:grpSp>
      <p:pic>
        <p:nvPicPr>
          <p:cNvPr id="942" name="Google Shape;942;p52"/>
          <p:cNvPicPr preferRelativeResize="0"/>
          <p:nvPr/>
        </p:nvPicPr>
        <p:blipFill>
          <a:blip r:embed="rId14">
            <a:alphaModFix/>
          </a:blip>
          <a:stretch>
            <a:fillRect/>
          </a:stretch>
        </p:blipFill>
        <p:spPr>
          <a:xfrm>
            <a:off x="4041285" y="3166775"/>
            <a:ext cx="922674" cy="260388"/>
          </a:xfrm>
          <a:prstGeom prst="rect">
            <a:avLst/>
          </a:prstGeom>
          <a:noFill/>
          <a:ln>
            <a:noFill/>
          </a:ln>
        </p:spPr>
      </p:pic>
      <p:grpSp>
        <p:nvGrpSpPr>
          <p:cNvPr id="943" name="Google Shape;943;p52"/>
          <p:cNvGrpSpPr/>
          <p:nvPr/>
        </p:nvGrpSpPr>
        <p:grpSpPr>
          <a:xfrm>
            <a:off x="6519646" y="3134538"/>
            <a:ext cx="1448400" cy="310500"/>
            <a:chOff x="6402746" y="976513"/>
            <a:chExt cx="1448400" cy="310500"/>
          </a:xfrm>
        </p:grpSpPr>
        <p:sp>
          <p:nvSpPr>
            <p:cNvPr id="944" name="Google Shape;944;p52"/>
            <p:cNvSpPr/>
            <p:nvPr/>
          </p:nvSpPr>
          <p:spPr>
            <a:xfrm>
              <a:off x="6402746" y="976513"/>
              <a:ext cx="1448400" cy="310500"/>
            </a:xfrm>
            <a:prstGeom prst="roundRect">
              <a:avLst>
                <a:gd fmla="val 50000" name="adj"/>
              </a:avLst>
            </a:prstGeom>
            <a:solidFill>
              <a:schemeClr val="lt1"/>
            </a:solidFill>
            <a:ln cap="flat" cmpd="sng" w="19050">
              <a:solidFill>
                <a:srgbClr val="FFB81C"/>
              </a:solidFill>
              <a:prstDash val="solid"/>
              <a:round/>
              <a:headEnd len="sm" w="sm" type="none"/>
              <a:tailEnd len="sm" w="sm" type="none"/>
            </a:ln>
          </p:spPr>
          <p:txBody>
            <a:bodyPr anchorCtr="0" anchor="ctr" bIns="45700" lIns="45700" spcFirstLastPara="1" rIns="45700" wrap="square" tIns="45700">
              <a:noAutofit/>
            </a:bodyPr>
            <a:lstStyle/>
            <a:p>
              <a:pPr indent="0" lvl="0" marL="0" rtl="0" algn="ctr">
                <a:spcBef>
                  <a:spcPts val="0"/>
                </a:spcBef>
                <a:spcAft>
                  <a:spcPts val="0"/>
                </a:spcAft>
                <a:buNone/>
              </a:pPr>
              <a:r>
                <a:rPr b="1" lang="en" sz="900">
                  <a:solidFill>
                    <a:schemeClr val="lt1"/>
                  </a:solidFill>
                </a:rPr>
                <a:t>Contract</a:t>
              </a:r>
              <a:endParaRPr b="1" sz="900">
                <a:solidFill>
                  <a:schemeClr val="lt1"/>
                </a:solidFill>
              </a:endParaRPr>
            </a:p>
            <a:p>
              <a:pPr indent="0" lvl="0" marL="0" rtl="0" algn="ctr">
                <a:spcBef>
                  <a:spcPts val="0"/>
                </a:spcBef>
                <a:spcAft>
                  <a:spcPts val="0"/>
                </a:spcAft>
                <a:buNone/>
              </a:pPr>
              <a:r>
                <a:rPr b="1" lang="en" sz="900">
                  <a:solidFill>
                    <a:schemeClr val="lt1"/>
                  </a:solidFill>
                </a:rPr>
                <a:t>(XL Axiata)</a:t>
              </a:r>
              <a:endParaRPr sz="1100">
                <a:solidFill>
                  <a:schemeClr val="lt1"/>
                </a:solidFill>
                <a:latin typeface="Oswald Medium"/>
                <a:ea typeface="Oswald Medium"/>
                <a:cs typeface="Oswald Medium"/>
                <a:sym typeface="Oswald Medium"/>
              </a:endParaRPr>
            </a:p>
          </p:txBody>
        </p:sp>
        <p:pic>
          <p:nvPicPr>
            <p:cNvPr id="945" name="Google Shape;945;p52"/>
            <p:cNvPicPr preferRelativeResize="0"/>
            <p:nvPr/>
          </p:nvPicPr>
          <p:blipFill>
            <a:blip r:embed="rId15">
              <a:alphaModFix/>
            </a:blip>
            <a:stretch>
              <a:fillRect/>
            </a:stretch>
          </p:blipFill>
          <p:spPr>
            <a:xfrm>
              <a:off x="6614337" y="982975"/>
              <a:ext cx="1025234" cy="297601"/>
            </a:xfrm>
            <a:prstGeom prst="rect">
              <a:avLst/>
            </a:prstGeom>
            <a:noFill/>
            <a:ln>
              <a:noFill/>
            </a:ln>
          </p:spPr>
        </p:pic>
      </p:grpSp>
      <p:grpSp>
        <p:nvGrpSpPr>
          <p:cNvPr id="946" name="Google Shape;946;p52"/>
          <p:cNvGrpSpPr/>
          <p:nvPr/>
        </p:nvGrpSpPr>
        <p:grpSpPr>
          <a:xfrm>
            <a:off x="893246" y="3173675"/>
            <a:ext cx="1448400" cy="310500"/>
            <a:chOff x="384421" y="835113"/>
            <a:chExt cx="1448400" cy="310500"/>
          </a:xfrm>
        </p:grpSpPr>
        <p:sp>
          <p:nvSpPr>
            <p:cNvPr id="947" name="Google Shape;947;p52"/>
            <p:cNvSpPr/>
            <p:nvPr/>
          </p:nvSpPr>
          <p:spPr>
            <a:xfrm>
              <a:off x="384421" y="835113"/>
              <a:ext cx="1448400" cy="310500"/>
            </a:xfrm>
            <a:prstGeom prst="roundRect">
              <a:avLst>
                <a:gd fmla="val 50000" name="adj"/>
              </a:avLst>
            </a:prstGeom>
            <a:solidFill>
              <a:schemeClr val="lt1"/>
            </a:solidFill>
            <a:ln cap="flat" cmpd="sng" w="19050">
              <a:solidFill>
                <a:srgbClr val="FFB81C"/>
              </a:solidFill>
              <a:prstDash val="solid"/>
              <a:round/>
              <a:headEnd len="sm" w="sm" type="none"/>
              <a:tailEnd len="sm" w="sm" type="none"/>
            </a:ln>
          </p:spPr>
          <p:txBody>
            <a:bodyPr anchorCtr="0" anchor="ctr" bIns="45700" lIns="45700" spcFirstLastPara="1" rIns="45700" wrap="square" tIns="45700">
              <a:noAutofit/>
            </a:bodyPr>
            <a:lstStyle/>
            <a:p>
              <a:pPr indent="0" lvl="0" marL="0" rtl="0" algn="ctr">
                <a:spcBef>
                  <a:spcPts val="0"/>
                </a:spcBef>
                <a:spcAft>
                  <a:spcPts val="0"/>
                </a:spcAft>
                <a:buNone/>
              </a:pPr>
              <a:r>
                <a:rPr b="1" lang="en" sz="900">
                  <a:solidFill>
                    <a:schemeClr val="lt1"/>
                  </a:solidFill>
                </a:rPr>
                <a:t>Contract</a:t>
              </a:r>
              <a:endParaRPr b="1" sz="900">
                <a:solidFill>
                  <a:schemeClr val="lt1"/>
                </a:solidFill>
              </a:endParaRPr>
            </a:p>
            <a:p>
              <a:pPr indent="0" lvl="0" marL="0" rtl="0" algn="ctr">
                <a:spcBef>
                  <a:spcPts val="0"/>
                </a:spcBef>
                <a:spcAft>
                  <a:spcPts val="0"/>
                </a:spcAft>
                <a:buNone/>
              </a:pPr>
              <a:r>
                <a:rPr b="1" lang="en" sz="900">
                  <a:solidFill>
                    <a:schemeClr val="lt1"/>
                  </a:solidFill>
                </a:rPr>
                <a:t>(XL Axiata)</a:t>
              </a:r>
              <a:endParaRPr sz="1100">
                <a:solidFill>
                  <a:schemeClr val="lt1"/>
                </a:solidFill>
                <a:latin typeface="Oswald Medium"/>
                <a:ea typeface="Oswald Medium"/>
                <a:cs typeface="Oswald Medium"/>
                <a:sym typeface="Oswald Medium"/>
              </a:endParaRPr>
            </a:p>
          </p:txBody>
        </p:sp>
        <p:pic>
          <p:nvPicPr>
            <p:cNvPr id="948" name="Google Shape;948;p52"/>
            <p:cNvPicPr preferRelativeResize="0"/>
            <p:nvPr/>
          </p:nvPicPr>
          <p:blipFill>
            <a:blip r:embed="rId16">
              <a:alphaModFix/>
            </a:blip>
            <a:stretch>
              <a:fillRect/>
            </a:stretch>
          </p:blipFill>
          <p:spPr>
            <a:xfrm>
              <a:off x="716288" y="860175"/>
              <a:ext cx="784670" cy="260400"/>
            </a:xfrm>
            <a:prstGeom prst="rect">
              <a:avLst/>
            </a:prstGeom>
            <a:noFill/>
            <a:ln>
              <a:noFill/>
            </a:ln>
          </p:spPr>
        </p:pic>
      </p:grpSp>
      <p:pic>
        <p:nvPicPr>
          <p:cNvPr id="949" name="Google Shape;949;p52"/>
          <p:cNvPicPr preferRelativeResize="0"/>
          <p:nvPr/>
        </p:nvPicPr>
        <p:blipFill rotWithShape="1">
          <a:blip r:embed="rId17">
            <a:alphaModFix/>
          </a:blip>
          <a:srcRect b="32879" l="17005" r="16278" t="36495"/>
          <a:stretch/>
        </p:blipFill>
        <p:spPr>
          <a:xfrm>
            <a:off x="3533225" y="724525"/>
            <a:ext cx="1948447" cy="50310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3" name="Shape 953"/>
        <p:cNvGrpSpPr/>
        <p:nvPr/>
      </p:nvGrpSpPr>
      <p:grpSpPr>
        <a:xfrm>
          <a:off x="0" y="0"/>
          <a:ext cx="0" cy="0"/>
          <a:chOff x="0" y="0"/>
          <a:chExt cx="0" cy="0"/>
        </a:xfrm>
      </p:grpSpPr>
      <p:sp>
        <p:nvSpPr>
          <p:cNvPr id="954" name="Google Shape;954;p53"/>
          <p:cNvSpPr txBox="1"/>
          <p:nvPr/>
        </p:nvSpPr>
        <p:spPr>
          <a:xfrm>
            <a:off x="5086000" y="5511900"/>
            <a:ext cx="3476100" cy="1215900"/>
          </a:xfrm>
          <a:prstGeom prst="rect">
            <a:avLst/>
          </a:prstGeom>
          <a:noFill/>
          <a:ln>
            <a:noFill/>
          </a:ln>
        </p:spPr>
        <p:txBody>
          <a:bodyPr anchorCtr="0" anchor="t" bIns="0" lIns="0" spcFirstLastPara="1" rIns="0" wrap="square" tIns="0">
            <a:spAutoFit/>
          </a:bodyPr>
          <a:lstStyle/>
          <a:p>
            <a:pPr indent="-292100" lvl="0" marL="457200" rtl="0" algn="l">
              <a:lnSpc>
                <a:spcPct val="115000"/>
              </a:lnSpc>
              <a:spcBef>
                <a:spcPts val="1200"/>
              </a:spcBef>
              <a:spcAft>
                <a:spcPts val="0"/>
              </a:spcAft>
              <a:buClr>
                <a:schemeClr val="dk1"/>
              </a:buClr>
              <a:buSzPts val="1000"/>
              <a:buChar char="●"/>
            </a:pPr>
            <a:r>
              <a:rPr i="1" lang="en" sz="1000">
                <a:solidFill>
                  <a:schemeClr val="dk1"/>
                </a:solidFill>
              </a:rPr>
              <a:t>Current models: </a:t>
            </a:r>
            <a:r>
              <a:rPr lang="en" sz="1000">
                <a:solidFill>
                  <a:schemeClr val="dk1"/>
                </a:solidFill>
              </a:rPr>
              <a:t>MBX, MBX 5G, MBX Mini, PDX, BR1 Classic (HW 3), BR1 ESN, BR1 IP55 (HW 4 or above), </a:t>
            </a:r>
            <a:r>
              <a:rPr lang="en" sz="1000">
                <a:solidFill>
                  <a:schemeClr val="dk1"/>
                </a:solidFill>
              </a:rPr>
              <a:t>BR1 Pro (HW 5/6), </a:t>
            </a:r>
            <a:r>
              <a:rPr lang="en" sz="1000">
                <a:solidFill>
                  <a:schemeClr val="dk1"/>
                </a:solidFill>
              </a:rPr>
              <a:t>HD2 Mini (SKU: MAX-HD2-</a:t>
            </a:r>
            <a:r>
              <a:rPr lang="en" sz="1000">
                <a:solidFill>
                  <a:schemeClr val="dk1"/>
                </a:solidFill>
              </a:rPr>
              <a:t>MINI</a:t>
            </a:r>
            <a:r>
              <a:rPr lang="en" sz="1000">
                <a:solidFill>
                  <a:schemeClr val="dk1"/>
                </a:solidFill>
              </a:rPr>
              <a:t>-XXXX-RM-T), HD2 Dome, UBR LTE, SFE (HW 2 or above), SFE CAM, Transit Core, Transit Pro E, </a:t>
            </a:r>
            <a:r>
              <a:rPr lang="en" sz="1000">
                <a:solidFill>
                  <a:schemeClr val="dk1"/>
                </a:solidFill>
              </a:rPr>
              <a:t>Transit</a:t>
            </a:r>
            <a:r>
              <a:rPr lang="en" sz="1000">
                <a:solidFill>
                  <a:schemeClr val="dk1"/>
                </a:solidFill>
              </a:rPr>
              <a:t> Pro, BR2 Pro, UBR Plus</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i="1" lang="en" sz="1000">
                <a:solidFill>
                  <a:schemeClr val="dk1"/>
                </a:solidFill>
              </a:rPr>
              <a:t>Upcoming </a:t>
            </a:r>
            <a:r>
              <a:rPr i="1" lang="en" sz="1000">
                <a:solidFill>
                  <a:schemeClr val="dk1"/>
                </a:solidFill>
              </a:rPr>
              <a:t>models: </a:t>
            </a:r>
            <a:r>
              <a:rPr lang="en" sz="1000">
                <a:solidFill>
                  <a:schemeClr val="dk1"/>
                </a:solidFill>
              </a:rPr>
              <a:t>HD2 Dome Pro E</a:t>
            </a:r>
            <a:endParaRPr sz="1000">
              <a:solidFill>
                <a:schemeClr val="dk1"/>
              </a:solidFill>
            </a:endParaRPr>
          </a:p>
        </p:txBody>
      </p:sp>
      <p:sp>
        <p:nvSpPr>
          <p:cNvPr id="955" name="Google Shape;955;p53"/>
          <p:cNvSpPr txBox="1"/>
          <p:nvPr/>
        </p:nvSpPr>
        <p:spPr>
          <a:xfrm>
            <a:off x="0" y="0"/>
            <a:ext cx="9144000" cy="554100"/>
          </a:xfrm>
          <a:prstGeom prst="rect">
            <a:avLst/>
          </a:prstGeom>
          <a:solidFill>
            <a:schemeClr val="dk1"/>
          </a:solidFill>
          <a:ln>
            <a:noFill/>
          </a:ln>
        </p:spPr>
        <p:txBody>
          <a:bodyPr anchorCtr="0" anchor="t" bIns="91425" lIns="91425" spcFirstLastPara="1" rIns="91425" wrap="square" tIns="91425">
            <a:spAutoFit/>
          </a:bodyPr>
          <a:lstStyle/>
          <a:p>
            <a:pPr indent="0" lvl="0" marL="0" marR="0" rtl="0" algn="ctr">
              <a:spcBef>
                <a:spcPts val="0"/>
              </a:spcBef>
              <a:spcAft>
                <a:spcPts val="0"/>
              </a:spcAft>
              <a:buClr>
                <a:schemeClr val="dk1"/>
              </a:buClr>
              <a:buSzPts val="1100"/>
              <a:buFont typeface="Arial"/>
              <a:buNone/>
            </a:pPr>
            <a:r>
              <a:rPr b="1" lang="en" sz="2400">
                <a:solidFill>
                  <a:schemeClr val="lt1"/>
                </a:solidFill>
                <a:latin typeface="Roboto"/>
                <a:ea typeface="Roboto"/>
                <a:cs typeface="Roboto"/>
                <a:sym typeface="Roboto"/>
              </a:rPr>
              <a:t>FusionSIM </a:t>
            </a:r>
            <a:r>
              <a:rPr b="1" lang="en" sz="2400">
                <a:solidFill>
                  <a:srgbClr val="FCB034"/>
                </a:solidFill>
                <a:latin typeface="Roboto"/>
                <a:ea typeface="Roboto"/>
                <a:cs typeface="Roboto"/>
                <a:sym typeface="Roboto"/>
              </a:rPr>
              <a:t>Devices</a:t>
            </a:r>
            <a:endParaRPr b="1" sz="1800">
              <a:solidFill>
                <a:srgbClr val="FCB034"/>
              </a:solidFill>
              <a:latin typeface="Roboto"/>
              <a:ea typeface="Roboto"/>
              <a:cs typeface="Roboto"/>
              <a:sym typeface="Roboto"/>
            </a:endParaRPr>
          </a:p>
        </p:txBody>
      </p:sp>
      <p:grpSp>
        <p:nvGrpSpPr>
          <p:cNvPr id="956" name="Google Shape;956;p53"/>
          <p:cNvGrpSpPr/>
          <p:nvPr/>
        </p:nvGrpSpPr>
        <p:grpSpPr>
          <a:xfrm>
            <a:off x="0" y="4435684"/>
            <a:ext cx="9144000" cy="714606"/>
            <a:chOff x="0" y="4422219"/>
            <a:chExt cx="9144000" cy="714606"/>
          </a:xfrm>
        </p:grpSpPr>
        <p:sp>
          <p:nvSpPr>
            <p:cNvPr id="957" name="Google Shape;957;p53"/>
            <p:cNvSpPr/>
            <p:nvPr/>
          </p:nvSpPr>
          <p:spPr>
            <a:xfrm>
              <a:off x="0" y="5045325"/>
              <a:ext cx="9144000" cy="91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8" name="Google Shape;958;p53"/>
            <p:cNvSpPr/>
            <p:nvPr/>
          </p:nvSpPr>
          <p:spPr>
            <a:xfrm>
              <a:off x="8520900" y="4422219"/>
              <a:ext cx="623100" cy="623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59" name="Google Shape;959;p53"/>
            <p:cNvPicPr preferRelativeResize="0"/>
            <p:nvPr/>
          </p:nvPicPr>
          <p:blipFill>
            <a:blip r:embed="rId3">
              <a:alphaModFix/>
            </a:blip>
            <a:stretch>
              <a:fillRect/>
            </a:stretch>
          </p:blipFill>
          <p:spPr>
            <a:xfrm>
              <a:off x="8589230" y="4584422"/>
              <a:ext cx="490383" cy="248025"/>
            </a:xfrm>
            <a:prstGeom prst="rect">
              <a:avLst/>
            </a:prstGeom>
            <a:noFill/>
            <a:ln>
              <a:noFill/>
            </a:ln>
          </p:spPr>
        </p:pic>
      </p:grpSp>
      <p:sp>
        <p:nvSpPr>
          <p:cNvPr id="960" name="Google Shape;960;p53"/>
          <p:cNvSpPr txBox="1"/>
          <p:nvPr/>
        </p:nvSpPr>
        <p:spPr>
          <a:xfrm>
            <a:off x="632350" y="5511900"/>
            <a:ext cx="3422100" cy="957300"/>
          </a:xfrm>
          <a:prstGeom prst="rect">
            <a:avLst/>
          </a:prstGeom>
          <a:noFill/>
          <a:ln>
            <a:noFill/>
          </a:ln>
        </p:spPr>
        <p:txBody>
          <a:bodyPr anchorCtr="0" anchor="t" bIns="0" lIns="0" spcFirstLastPara="1" rIns="0" wrap="square" tIns="0">
            <a:spAutoFit/>
          </a:bodyPr>
          <a:lstStyle/>
          <a:p>
            <a:pPr indent="-292100" lvl="0" marL="457200" rtl="0" algn="l">
              <a:lnSpc>
                <a:spcPct val="115000"/>
              </a:lnSpc>
              <a:spcBef>
                <a:spcPts val="0"/>
              </a:spcBef>
              <a:spcAft>
                <a:spcPts val="0"/>
              </a:spcAft>
              <a:buClr>
                <a:schemeClr val="dk1"/>
              </a:buClr>
              <a:buSzPts val="1000"/>
              <a:buChar char="●"/>
            </a:pPr>
            <a:r>
              <a:rPr lang="en" sz="1000">
                <a:solidFill>
                  <a:schemeClr val="dk1"/>
                </a:solidFill>
              </a:rPr>
              <a:t>20X*, 310 5G, 310 Fiber 5G, 310X, 310X 5G, 380X*, 580X*, SDX Pro^, EPX^</a:t>
            </a:r>
            <a:endParaRPr sz="1000">
              <a:solidFill>
                <a:schemeClr val="dk1"/>
              </a:solidFill>
            </a:endParaRPr>
          </a:p>
          <a:p>
            <a:pPr indent="0" lvl="0" marL="0" rtl="0" algn="l">
              <a:lnSpc>
                <a:spcPct val="115000"/>
              </a:lnSpc>
              <a:spcBef>
                <a:spcPts val="0"/>
              </a:spcBef>
              <a:spcAft>
                <a:spcPts val="0"/>
              </a:spcAft>
              <a:buNone/>
            </a:pPr>
            <a:r>
              <a:t/>
            </a:r>
            <a:endParaRPr sz="700">
              <a:solidFill>
                <a:schemeClr val="dk1"/>
              </a:solidFill>
            </a:endParaRPr>
          </a:p>
          <a:p>
            <a:pPr indent="-100584" lvl="0" marL="100584" rtl="0" algn="l">
              <a:lnSpc>
                <a:spcPct val="115000"/>
              </a:lnSpc>
              <a:spcBef>
                <a:spcPts val="0"/>
              </a:spcBef>
              <a:spcAft>
                <a:spcPts val="0"/>
              </a:spcAft>
              <a:buClr>
                <a:schemeClr val="dk1"/>
              </a:buClr>
              <a:buSzPts val="1100"/>
              <a:buFont typeface="Arial"/>
              <a:buNone/>
            </a:pPr>
            <a:r>
              <a:rPr lang="en" sz="700">
                <a:solidFill>
                  <a:schemeClr val="dk1"/>
                </a:solidFill>
              </a:rPr>
              <a:t>* 	with FlexModule Mini EXM-MINI-1LTEA-W, EXM-MINI-1LTEA-P, EXM-MINI-1LTEA-R, EXM-MINI-1LTEA-K or EXM-MINI-1GLTE-G</a:t>
            </a:r>
            <a:endParaRPr sz="700">
              <a:solidFill>
                <a:schemeClr val="dk1"/>
              </a:solidFill>
            </a:endParaRPr>
          </a:p>
          <a:p>
            <a:pPr indent="-100584" lvl="0" marL="100584" rtl="0" algn="l">
              <a:lnSpc>
                <a:spcPct val="115000"/>
              </a:lnSpc>
              <a:spcBef>
                <a:spcPts val="0"/>
              </a:spcBef>
              <a:spcAft>
                <a:spcPts val="0"/>
              </a:spcAft>
              <a:buNone/>
            </a:pPr>
            <a:r>
              <a:rPr lang="en" sz="700">
                <a:solidFill>
                  <a:schemeClr val="dk1"/>
                </a:solidFill>
              </a:rPr>
              <a:t>^ 	with FlexModule Plus EXM-3LTEA-W, EXM-3LTEA-P, EXM-3LTEA-R, EXM-3LTEA-K, EXM-2GLTE-G or EXM-2X5G</a:t>
            </a:r>
            <a:endParaRPr sz="700"/>
          </a:p>
        </p:txBody>
      </p:sp>
      <p:sp>
        <p:nvSpPr>
          <p:cNvPr id="961" name="Google Shape;961;p53"/>
          <p:cNvSpPr/>
          <p:nvPr/>
        </p:nvSpPr>
        <p:spPr>
          <a:xfrm>
            <a:off x="5778858" y="817525"/>
            <a:ext cx="1828800" cy="1828800"/>
          </a:xfrm>
          <a:prstGeom prst="ellips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62" name="Google Shape;962;p53"/>
          <p:cNvPicPr preferRelativeResize="0"/>
          <p:nvPr/>
        </p:nvPicPr>
        <p:blipFill rotWithShape="1">
          <a:blip r:embed="rId4">
            <a:alphaModFix/>
          </a:blip>
          <a:srcRect b="23392" l="0" r="0" t="30119"/>
          <a:stretch/>
        </p:blipFill>
        <p:spPr>
          <a:xfrm>
            <a:off x="5338757" y="1467100"/>
            <a:ext cx="2709002" cy="708391"/>
          </a:xfrm>
          <a:prstGeom prst="rect">
            <a:avLst/>
          </a:prstGeom>
          <a:noFill/>
          <a:ln>
            <a:noFill/>
          </a:ln>
        </p:spPr>
      </p:pic>
      <p:sp>
        <p:nvSpPr>
          <p:cNvPr id="963" name="Google Shape;963;p53"/>
          <p:cNvSpPr/>
          <p:nvPr/>
        </p:nvSpPr>
        <p:spPr>
          <a:xfrm>
            <a:off x="1514453" y="817525"/>
            <a:ext cx="1828800" cy="1828800"/>
          </a:xfrm>
          <a:prstGeom prst="ellips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64" name="Google Shape;964;p53"/>
          <p:cNvPicPr preferRelativeResize="0"/>
          <p:nvPr/>
        </p:nvPicPr>
        <p:blipFill>
          <a:blip r:embed="rId5">
            <a:alphaModFix/>
          </a:blip>
          <a:stretch>
            <a:fillRect/>
          </a:stretch>
        </p:blipFill>
        <p:spPr>
          <a:xfrm>
            <a:off x="803250" y="920625"/>
            <a:ext cx="3251205" cy="1828800"/>
          </a:xfrm>
          <a:prstGeom prst="rect">
            <a:avLst/>
          </a:prstGeom>
          <a:noFill/>
          <a:ln>
            <a:noFill/>
          </a:ln>
        </p:spPr>
      </p:pic>
      <p:sp>
        <p:nvSpPr>
          <p:cNvPr id="965" name="Google Shape;965;p53"/>
          <p:cNvSpPr/>
          <p:nvPr/>
        </p:nvSpPr>
        <p:spPr>
          <a:xfrm>
            <a:off x="5969058" y="2362050"/>
            <a:ext cx="1448400" cy="310500"/>
          </a:xfrm>
          <a:prstGeom prst="roundRect">
            <a:avLst>
              <a:gd fmla="val 50000" name="adj"/>
            </a:avLst>
          </a:prstGeom>
          <a:solidFill>
            <a:srgbClr val="D88600"/>
          </a:solidFill>
          <a:ln>
            <a:noFill/>
          </a:ln>
        </p:spPr>
        <p:txBody>
          <a:bodyPr anchorCtr="0" anchor="ctr" bIns="45700" lIns="45700" spcFirstLastPara="1" rIns="45700" wrap="square" tIns="45700">
            <a:noAutofit/>
          </a:bodyPr>
          <a:lstStyle/>
          <a:p>
            <a:pPr indent="0" lvl="0" marL="0" rtl="0" algn="ctr">
              <a:spcBef>
                <a:spcPts val="0"/>
              </a:spcBef>
              <a:spcAft>
                <a:spcPts val="0"/>
              </a:spcAft>
              <a:buNone/>
            </a:pPr>
            <a:r>
              <a:rPr lang="en">
                <a:solidFill>
                  <a:schemeClr val="lt1"/>
                </a:solidFill>
                <a:latin typeface="Oswald Medium"/>
                <a:ea typeface="Oswald Medium"/>
                <a:cs typeface="Oswald Medium"/>
                <a:sym typeface="Oswald Medium"/>
              </a:rPr>
              <a:t>MAX Series</a:t>
            </a:r>
            <a:endParaRPr>
              <a:solidFill>
                <a:schemeClr val="lt1"/>
              </a:solidFill>
              <a:latin typeface="Oswald Medium"/>
              <a:ea typeface="Oswald Medium"/>
              <a:cs typeface="Oswald Medium"/>
              <a:sym typeface="Oswald Medium"/>
            </a:endParaRPr>
          </a:p>
        </p:txBody>
      </p:sp>
      <p:sp>
        <p:nvSpPr>
          <p:cNvPr id="966" name="Google Shape;966;p53"/>
          <p:cNvSpPr/>
          <p:nvPr/>
        </p:nvSpPr>
        <p:spPr>
          <a:xfrm>
            <a:off x="1704653" y="2362050"/>
            <a:ext cx="1448400" cy="310500"/>
          </a:xfrm>
          <a:prstGeom prst="roundRect">
            <a:avLst>
              <a:gd fmla="val 50000" name="adj"/>
            </a:avLst>
          </a:prstGeom>
          <a:solidFill>
            <a:srgbClr val="D88600"/>
          </a:solidFill>
          <a:ln>
            <a:noFill/>
          </a:ln>
        </p:spPr>
        <p:txBody>
          <a:bodyPr anchorCtr="0" anchor="ctr" bIns="45700" lIns="45700" spcFirstLastPara="1" rIns="45700" wrap="square" tIns="45700">
            <a:noAutofit/>
          </a:bodyPr>
          <a:lstStyle/>
          <a:p>
            <a:pPr indent="0" lvl="0" marL="0" rtl="0" algn="ctr">
              <a:spcBef>
                <a:spcPts val="0"/>
              </a:spcBef>
              <a:spcAft>
                <a:spcPts val="0"/>
              </a:spcAft>
              <a:buNone/>
            </a:pPr>
            <a:r>
              <a:rPr lang="en">
                <a:solidFill>
                  <a:schemeClr val="lt1"/>
                </a:solidFill>
                <a:latin typeface="Oswald Medium"/>
                <a:ea typeface="Oswald Medium"/>
                <a:cs typeface="Oswald Medium"/>
                <a:sym typeface="Oswald Medium"/>
              </a:rPr>
              <a:t>Balance Series</a:t>
            </a:r>
            <a:endParaRPr>
              <a:solidFill>
                <a:schemeClr val="lt1"/>
              </a:solidFill>
              <a:latin typeface="Oswald Medium"/>
              <a:ea typeface="Oswald Medium"/>
              <a:cs typeface="Oswald Medium"/>
              <a:sym typeface="Oswald Medium"/>
            </a:endParaRPr>
          </a:p>
        </p:txBody>
      </p:sp>
      <p:sp>
        <p:nvSpPr>
          <p:cNvPr id="967" name="Google Shape;967;p53"/>
          <p:cNvSpPr txBox="1"/>
          <p:nvPr/>
        </p:nvSpPr>
        <p:spPr>
          <a:xfrm>
            <a:off x="1098800" y="3021550"/>
            <a:ext cx="3422100" cy="1701000"/>
          </a:xfrm>
          <a:prstGeom prst="rect">
            <a:avLst/>
          </a:prstGeom>
          <a:noFill/>
          <a:ln>
            <a:noFill/>
          </a:ln>
        </p:spPr>
        <p:txBody>
          <a:bodyPr anchorCtr="0" anchor="t" bIns="0" lIns="0" spcFirstLastPara="1" rIns="0" wrap="square" tIns="0">
            <a:spAutoFit/>
          </a:bodyPr>
          <a:lstStyle/>
          <a:p>
            <a:pPr indent="-292100" lvl="0" marL="457200" rtl="0" algn="l">
              <a:lnSpc>
                <a:spcPct val="115000"/>
              </a:lnSpc>
              <a:spcBef>
                <a:spcPts val="0"/>
              </a:spcBef>
              <a:spcAft>
                <a:spcPts val="0"/>
              </a:spcAft>
              <a:buClr>
                <a:schemeClr val="dk1"/>
              </a:buClr>
              <a:buSzPts val="1000"/>
              <a:buChar char="●"/>
            </a:pPr>
            <a:r>
              <a:rPr lang="en" sz="1000">
                <a:solidFill>
                  <a:schemeClr val="dk1"/>
                </a:solidFill>
              </a:rPr>
              <a:t>20X*</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310 5G</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310 Fiber 5G</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310X</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310X 5G</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380X*</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580X*</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SDX Pro^</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EPX^</a:t>
            </a:r>
            <a:endParaRPr sz="1000">
              <a:solidFill>
                <a:schemeClr val="dk1"/>
              </a:solidFill>
            </a:endParaRPr>
          </a:p>
          <a:p>
            <a:pPr indent="-100584" lvl="0" marL="100584" rtl="0" algn="l">
              <a:lnSpc>
                <a:spcPct val="115000"/>
              </a:lnSpc>
              <a:spcBef>
                <a:spcPts val="0"/>
              </a:spcBef>
              <a:spcAft>
                <a:spcPts val="0"/>
              </a:spcAft>
              <a:buNone/>
            </a:pPr>
            <a:r>
              <a:t/>
            </a:r>
            <a:endParaRPr sz="700"/>
          </a:p>
        </p:txBody>
      </p:sp>
      <p:sp>
        <p:nvSpPr>
          <p:cNvPr id="968" name="Google Shape;968;p53"/>
          <p:cNvSpPr txBox="1"/>
          <p:nvPr/>
        </p:nvSpPr>
        <p:spPr>
          <a:xfrm>
            <a:off x="2435350" y="2945556"/>
            <a:ext cx="1564800" cy="912000"/>
          </a:xfrm>
          <a:prstGeom prst="rect">
            <a:avLst/>
          </a:prstGeom>
          <a:noFill/>
          <a:ln>
            <a:noFill/>
          </a:ln>
        </p:spPr>
        <p:txBody>
          <a:bodyPr anchorCtr="0" anchor="t" bIns="91425" lIns="91425" spcFirstLastPara="1" rIns="91425" wrap="square" tIns="91425">
            <a:spAutoFit/>
          </a:bodyPr>
          <a:lstStyle/>
          <a:p>
            <a:pPr indent="-100584" lvl="0" marL="100584" rtl="0" algn="l">
              <a:lnSpc>
                <a:spcPct val="115000"/>
              </a:lnSpc>
              <a:spcBef>
                <a:spcPts val="0"/>
              </a:spcBef>
              <a:spcAft>
                <a:spcPts val="0"/>
              </a:spcAft>
              <a:buNone/>
            </a:pPr>
            <a:r>
              <a:rPr lang="en" sz="700">
                <a:solidFill>
                  <a:schemeClr val="dk1"/>
                </a:solidFill>
              </a:rPr>
              <a:t>* 	with FlexModule Mini:</a:t>
            </a:r>
            <a:endParaRPr sz="700">
              <a:solidFill>
                <a:schemeClr val="dk1"/>
              </a:solidFill>
            </a:endParaRPr>
          </a:p>
          <a:p>
            <a:pPr indent="-158750" lvl="0" marL="228600" rtl="0" algn="l">
              <a:lnSpc>
                <a:spcPct val="115000"/>
              </a:lnSpc>
              <a:spcBef>
                <a:spcPts val="0"/>
              </a:spcBef>
              <a:spcAft>
                <a:spcPts val="0"/>
              </a:spcAft>
              <a:buClr>
                <a:schemeClr val="dk1"/>
              </a:buClr>
              <a:buSzPts val="700"/>
              <a:buChar char="-"/>
            </a:pPr>
            <a:r>
              <a:rPr lang="en" sz="700">
                <a:solidFill>
                  <a:schemeClr val="dk1"/>
                </a:solidFill>
              </a:rPr>
              <a:t>EXM-MINI-1LTEA-W,</a:t>
            </a:r>
            <a:endParaRPr sz="700">
              <a:solidFill>
                <a:schemeClr val="dk1"/>
              </a:solidFill>
            </a:endParaRPr>
          </a:p>
          <a:p>
            <a:pPr indent="-158750" lvl="0" marL="228600" rtl="0" algn="l">
              <a:lnSpc>
                <a:spcPct val="115000"/>
              </a:lnSpc>
              <a:spcBef>
                <a:spcPts val="0"/>
              </a:spcBef>
              <a:spcAft>
                <a:spcPts val="0"/>
              </a:spcAft>
              <a:buClr>
                <a:schemeClr val="dk1"/>
              </a:buClr>
              <a:buSzPts val="700"/>
              <a:buChar char="-"/>
            </a:pPr>
            <a:r>
              <a:rPr lang="en" sz="700">
                <a:solidFill>
                  <a:schemeClr val="dk1"/>
                </a:solidFill>
              </a:rPr>
              <a:t>EXM-MINI-1LTEA-P,</a:t>
            </a:r>
            <a:endParaRPr sz="700">
              <a:solidFill>
                <a:schemeClr val="dk1"/>
              </a:solidFill>
            </a:endParaRPr>
          </a:p>
          <a:p>
            <a:pPr indent="-158750" lvl="0" marL="228600" rtl="0" algn="l">
              <a:lnSpc>
                <a:spcPct val="115000"/>
              </a:lnSpc>
              <a:spcBef>
                <a:spcPts val="0"/>
              </a:spcBef>
              <a:spcAft>
                <a:spcPts val="0"/>
              </a:spcAft>
              <a:buClr>
                <a:schemeClr val="dk1"/>
              </a:buClr>
              <a:buSzPts val="700"/>
              <a:buChar char="-"/>
            </a:pPr>
            <a:r>
              <a:rPr lang="en" sz="700">
                <a:solidFill>
                  <a:schemeClr val="dk1"/>
                </a:solidFill>
              </a:rPr>
              <a:t>EXM-MINI-1LTEA-R,</a:t>
            </a:r>
            <a:endParaRPr sz="700">
              <a:solidFill>
                <a:schemeClr val="dk1"/>
              </a:solidFill>
            </a:endParaRPr>
          </a:p>
          <a:p>
            <a:pPr indent="-158750" lvl="0" marL="228600" rtl="0" algn="l">
              <a:lnSpc>
                <a:spcPct val="115000"/>
              </a:lnSpc>
              <a:spcBef>
                <a:spcPts val="0"/>
              </a:spcBef>
              <a:spcAft>
                <a:spcPts val="0"/>
              </a:spcAft>
              <a:buClr>
                <a:schemeClr val="dk1"/>
              </a:buClr>
              <a:buSzPts val="700"/>
              <a:buChar char="-"/>
            </a:pPr>
            <a:r>
              <a:rPr lang="en" sz="700">
                <a:solidFill>
                  <a:schemeClr val="dk1"/>
                </a:solidFill>
              </a:rPr>
              <a:t>EXM-MINI-1LTEA-K or</a:t>
            </a:r>
            <a:endParaRPr sz="700">
              <a:solidFill>
                <a:schemeClr val="dk1"/>
              </a:solidFill>
            </a:endParaRPr>
          </a:p>
          <a:p>
            <a:pPr indent="-158750" lvl="0" marL="228600" rtl="0" algn="l">
              <a:lnSpc>
                <a:spcPct val="115000"/>
              </a:lnSpc>
              <a:spcBef>
                <a:spcPts val="0"/>
              </a:spcBef>
              <a:spcAft>
                <a:spcPts val="0"/>
              </a:spcAft>
              <a:buClr>
                <a:schemeClr val="dk1"/>
              </a:buClr>
              <a:buSzPts val="700"/>
              <a:buChar char="-"/>
            </a:pPr>
            <a:r>
              <a:rPr lang="en" sz="700">
                <a:solidFill>
                  <a:schemeClr val="dk1"/>
                </a:solidFill>
              </a:rPr>
              <a:t>EXM-MINI-1GLTE-G</a:t>
            </a:r>
            <a:endParaRPr/>
          </a:p>
        </p:txBody>
      </p:sp>
      <p:sp>
        <p:nvSpPr>
          <p:cNvPr id="969" name="Google Shape;969;p53"/>
          <p:cNvSpPr txBox="1"/>
          <p:nvPr/>
        </p:nvSpPr>
        <p:spPr>
          <a:xfrm>
            <a:off x="2435350" y="3721145"/>
            <a:ext cx="1564800" cy="1035900"/>
          </a:xfrm>
          <a:prstGeom prst="rect">
            <a:avLst/>
          </a:prstGeom>
          <a:noFill/>
          <a:ln>
            <a:noFill/>
          </a:ln>
        </p:spPr>
        <p:txBody>
          <a:bodyPr anchorCtr="0" anchor="t" bIns="91425" lIns="91425" spcFirstLastPara="1" rIns="91425" wrap="square" tIns="91425">
            <a:spAutoFit/>
          </a:bodyPr>
          <a:lstStyle/>
          <a:p>
            <a:pPr indent="-100584" lvl="0" marL="100584" rtl="0" algn="l">
              <a:lnSpc>
                <a:spcPct val="115000"/>
              </a:lnSpc>
              <a:spcBef>
                <a:spcPts val="0"/>
              </a:spcBef>
              <a:spcAft>
                <a:spcPts val="0"/>
              </a:spcAft>
              <a:buNone/>
            </a:pPr>
            <a:r>
              <a:rPr lang="en" sz="700">
                <a:solidFill>
                  <a:schemeClr val="dk1"/>
                </a:solidFill>
              </a:rPr>
              <a:t>^ 	with FlexModule Plus:</a:t>
            </a:r>
            <a:endParaRPr sz="700">
              <a:solidFill>
                <a:schemeClr val="dk1"/>
              </a:solidFill>
            </a:endParaRPr>
          </a:p>
          <a:p>
            <a:pPr indent="-158750" lvl="0" marL="228600" rtl="0" algn="l">
              <a:lnSpc>
                <a:spcPct val="115000"/>
              </a:lnSpc>
              <a:spcBef>
                <a:spcPts val="0"/>
              </a:spcBef>
              <a:spcAft>
                <a:spcPts val="0"/>
              </a:spcAft>
              <a:buClr>
                <a:schemeClr val="dk1"/>
              </a:buClr>
              <a:buSzPts val="700"/>
              <a:buChar char="-"/>
            </a:pPr>
            <a:r>
              <a:rPr lang="en" sz="700">
                <a:solidFill>
                  <a:schemeClr val="dk1"/>
                </a:solidFill>
              </a:rPr>
              <a:t>EXM-3LTEA-W,</a:t>
            </a:r>
            <a:endParaRPr sz="700">
              <a:solidFill>
                <a:schemeClr val="dk1"/>
              </a:solidFill>
            </a:endParaRPr>
          </a:p>
          <a:p>
            <a:pPr indent="-158750" lvl="0" marL="228600" rtl="0" algn="l">
              <a:lnSpc>
                <a:spcPct val="115000"/>
              </a:lnSpc>
              <a:spcBef>
                <a:spcPts val="0"/>
              </a:spcBef>
              <a:spcAft>
                <a:spcPts val="0"/>
              </a:spcAft>
              <a:buClr>
                <a:schemeClr val="dk1"/>
              </a:buClr>
              <a:buSzPts val="700"/>
              <a:buChar char="-"/>
            </a:pPr>
            <a:r>
              <a:rPr lang="en" sz="700">
                <a:solidFill>
                  <a:schemeClr val="dk1"/>
                </a:solidFill>
              </a:rPr>
              <a:t>EXM-3LTEA-P,</a:t>
            </a:r>
            <a:endParaRPr sz="700">
              <a:solidFill>
                <a:schemeClr val="dk1"/>
              </a:solidFill>
            </a:endParaRPr>
          </a:p>
          <a:p>
            <a:pPr indent="-158750" lvl="0" marL="228600" rtl="0" algn="l">
              <a:lnSpc>
                <a:spcPct val="115000"/>
              </a:lnSpc>
              <a:spcBef>
                <a:spcPts val="0"/>
              </a:spcBef>
              <a:spcAft>
                <a:spcPts val="0"/>
              </a:spcAft>
              <a:buClr>
                <a:schemeClr val="dk1"/>
              </a:buClr>
              <a:buSzPts val="700"/>
              <a:buChar char="-"/>
            </a:pPr>
            <a:r>
              <a:rPr lang="en" sz="700">
                <a:solidFill>
                  <a:schemeClr val="dk1"/>
                </a:solidFill>
              </a:rPr>
              <a:t>EXM-3LTEA-R,</a:t>
            </a:r>
            <a:endParaRPr sz="700">
              <a:solidFill>
                <a:schemeClr val="dk1"/>
              </a:solidFill>
            </a:endParaRPr>
          </a:p>
          <a:p>
            <a:pPr indent="-158750" lvl="0" marL="228600" rtl="0" algn="l">
              <a:lnSpc>
                <a:spcPct val="115000"/>
              </a:lnSpc>
              <a:spcBef>
                <a:spcPts val="0"/>
              </a:spcBef>
              <a:spcAft>
                <a:spcPts val="0"/>
              </a:spcAft>
              <a:buClr>
                <a:schemeClr val="dk1"/>
              </a:buClr>
              <a:buSzPts val="700"/>
              <a:buChar char="-"/>
            </a:pPr>
            <a:r>
              <a:rPr lang="en" sz="700">
                <a:solidFill>
                  <a:schemeClr val="dk1"/>
                </a:solidFill>
              </a:rPr>
              <a:t>EXM-3LTEA-K,</a:t>
            </a:r>
            <a:endParaRPr sz="700">
              <a:solidFill>
                <a:schemeClr val="dk1"/>
              </a:solidFill>
            </a:endParaRPr>
          </a:p>
          <a:p>
            <a:pPr indent="-158750" lvl="0" marL="228600" rtl="0" algn="l">
              <a:lnSpc>
                <a:spcPct val="115000"/>
              </a:lnSpc>
              <a:spcBef>
                <a:spcPts val="0"/>
              </a:spcBef>
              <a:spcAft>
                <a:spcPts val="0"/>
              </a:spcAft>
              <a:buClr>
                <a:schemeClr val="dk1"/>
              </a:buClr>
              <a:buSzPts val="700"/>
              <a:buChar char="-"/>
            </a:pPr>
            <a:r>
              <a:rPr lang="en" sz="700">
                <a:solidFill>
                  <a:schemeClr val="dk1"/>
                </a:solidFill>
              </a:rPr>
              <a:t>EXM-2GLTE-G</a:t>
            </a:r>
            <a:endParaRPr sz="700">
              <a:solidFill>
                <a:schemeClr val="dk1"/>
              </a:solidFill>
            </a:endParaRPr>
          </a:p>
          <a:p>
            <a:pPr indent="-158750" lvl="0" marL="228600" rtl="0" algn="l">
              <a:lnSpc>
                <a:spcPct val="115000"/>
              </a:lnSpc>
              <a:spcBef>
                <a:spcPts val="0"/>
              </a:spcBef>
              <a:spcAft>
                <a:spcPts val="0"/>
              </a:spcAft>
              <a:buClr>
                <a:schemeClr val="dk1"/>
              </a:buClr>
              <a:buSzPts val="700"/>
              <a:buChar char="-"/>
            </a:pPr>
            <a:r>
              <a:rPr lang="en" sz="700">
                <a:solidFill>
                  <a:schemeClr val="dk1"/>
                </a:solidFill>
              </a:rPr>
              <a:t>EXM-2X5G</a:t>
            </a:r>
            <a:endParaRPr/>
          </a:p>
        </p:txBody>
      </p:sp>
      <p:sp>
        <p:nvSpPr>
          <p:cNvPr id="970" name="Google Shape;970;p53"/>
          <p:cNvSpPr txBox="1"/>
          <p:nvPr/>
        </p:nvSpPr>
        <p:spPr>
          <a:xfrm>
            <a:off x="4885750" y="2821450"/>
            <a:ext cx="4072200" cy="2101200"/>
          </a:xfrm>
          <a:prstGeom prst="rect">
            <a:avLst/>
          </a:prstGeom>
          <a:noFill/>
          <a:ln>
            <a:noFill/>
          </a:ln>
        </p:spPr>
        <p:txBody>
          <a:bodyPr anchorCtr="0" anchor="t" bIns="0" lIns="0" spcFirstLastPara="1" rIns="0" wrap="square" tIns="0">
            <a:spAutoFit/>
          </a:bodyPr>
          <a:lstStyle/>
          <a:p>
            <a:pPr indent="-292100" lvl="0" marL="457200" rtl="0" algn="l">
              <a:lnSpc>
                <a:spcPct val="115000"/>
              </a:lnSpc>
              <a:spcBef>
                <a:spcPts val="1200"/>
              </a:spcBef>
              <a:spcAft>
                <a:spcPts val="0"/>
              </a:spcAft>
              <a:buClr>
                <a:schemeClr val="dk1"/>
              </a:buClr>
              <a:buSzPts val="1000"/>
              <a:buChar char="●"/>
            </a:pPr>
            <a:r>
              <a:rPr i="1" lang="en" sz="1000">
                <a:solidFill>
                  <a:schemeClr val="dk1"/>
                </a:solidFill>
              </a:rPr>
              <a:t>Current models: </a:t>
            </a:r>
            <a:endParaRPr i="1" sz="1000">
              <a:solidFill>
                <a:schemeClr val="dk1"/>
              </a:solidFill>
            </a:endParaRPr>
          </a:p>
          <a:p>
            <a:pPr indent="-292100" lvl="1" marL="914400" rtl="0" algn="l">
              <a:lnSpc>
                <a:spcPct val="115000"/>
              </a:lnSpc>
              <a:spcBef>
                <a:spcPts val="0"/>
              </a:spcBef>
              <a:spcAft>
                <a:spcPts val="0"/>
              </a:spcAft>
              <a:buClr>
                <a:schemeClr val="dk1"/>
              </a:buClr>
              <a:buSzPts val="1000"/>
              <a:buChar char="○"/>
            </a:pPr>
            <a:r>
              <a:rPr lang="en" sz="1000">
                <a:solidFill>
                  <a:schemeClr val="dk1"/>
                </a:solidFill>
              </a:rPr>
              <a:t>MBX / MBX 5G / MBX Mini</a:t>
            </a:r>
            <a:endParaRPr sz="1000">
              <a:solidFill>
                <a:schemeClr val="dk1"/>
              </a:solidFill>
            </a:endParaRPr>
          </a:p>
          <a:p>
            <a:pPr indent="-292100" lvl="1" marL="914400" rtl="0" algn="l">
              <a:lnSpc>
                <a:spcPct val="115000"/>
              </a:lnSpc>
              <a:spcBef>
                <a:spcPts val="0"/>
              </a:spcBef>
              <a:spcAft>
                <a:spcPts val="0"/>
              </a:spcAft>
              <a:buClr>
                <a:schemeClr val="dk1"/>
              </a:buClr>
              <a:buSzPts val="1000"/>
              <a:buChar char="○"/>
            </a:pPr>
            <a:r>
              <a:rPr lang="en" sz="1000">
                <a:solidFill>
                  <a:schemeClr val="dk1"/>
                </a:solidFill>
              </a:rPr>
              <a:t>PDX </a:t>
            </a:r>
            <a:endParaRPr sz="1000">
              <a:solidFill>
                <a:schemeClr val="dk1"/>
              </a:solidFill>
            </a:endParaRPr>
          </a:p>
          <a:p>
            <a:pPr indent="-292100" lvl="1" marL="914400" rtl="0" algn="l">
              <a:lnSpc>
                <a:spcPct val="115000"/>
              </a:lnSpc>
              <a:spcBef>
                <a:spcPts val="0"/>
              </a:spcBef>
              <a:spcAft>
                <a:spcPts val="0"/>
              </a:spcAft>
              <a:buClr>
                <a:schemeClr val="dk1"/>
              </a:buClr>
              <a:buSzPts val="1000"/>
              <a:buChar char="○"/>
            </a:pPr>
            <a:r>
              <a:rPr lang="en" sz="1000">
                <a:solidFill>
                  <a:schemeClr val="dk1"/>
                </a:solidFill>
              </a:rPr>
              <a:t>BR1 Classic (HW 3) / ESN / IP55 (HW 4 or above) / Pro (HW </a:t>
            </a:r>
            <a:r>
              <a:rPr lang="en" sz="1000">
                <a:solidFill>
                  <a:schemeClr val="dk1"/>
                </a:solidFill>
              </a:rPr>
              <a:t>5/6</a:t>
            </a:r>
            <a:r>
              <a:rPr lang="en" sz="1000">
                <a:solidFill>
                  <a:schemeClr val="dk1"/>
                </a:solidFill>
              </a:rPr>
              <a:t>)</a:t>
            </a:r>
            <a:endParaRPr sz="1000">
              <a:solidFill>
                <a:schemeClr val="dk1"/>
              </a:solidFill>
            </a:endParaRPr>
          </a:p>
          <a:p>
            <a:pPr indent="-292100" lvl="1" marL="914400" rtl="0" algn="l">
              <a:lnSpc>
                <a:spcPct val="115000"/>
              </a:lnSpc>
              <a:spcBef>
                <a:spcPts val="0"/>
              </a:spcBef>
              <a:spcAft>
                <a:spcPts val="0"/>
              </a:spcAft>
              <a:buClr>
                <a:schemeClr val="dk1"/>
              </a:buClr>
              <a:buSzPts val="1000"/>
              <a:buChar char="○"/>
            </a:pPr>
            <a:r>
              <a:rPr lang="en" sz="1000">
                <a:solidFill>
                  <a:schemeClr val="dk1"/>
                </a:solidFill>
              </a:rPr>
              <a:t>HD2 Mini (SKU: MAX-HD2-</a:t>
            </a:r>
            <a:r>
              <a:rPr lang="en" sz="1000">
                <a:solidFill>
                  <a:schemeClr val="dk1"/>
                </a:solidFill>
              </a:rPr>
              <a:t>MINI</a:t>
            </a:r>
            <a:r>
              <a:rPr lang="en" sz="1000">
                <a:solidFill>
                  <a:schemeClr val="dk1"/>
                </a:solidFill>
              </a:rPr>
              <a:t>-XXXX-RM-T) / Dome</a:t>
            </a:r>
            <a:endParaRPr sz="1000">
              <a:solidFill>
                <a:schemeClr val="dk1"/>
              </a:solidFill>
            </a:endParaRPr>
          </a:p>
          <a:p>
            <a:pPr indent="-292100" lvl="1" marL="914400" rtl="0" algn="l">
              <a:lnSpc>
                <a:spcPct val="115000"/>
              </a:lnSpc>
              <a:spcBef>
                <a:spcPts val="0"/>
              </a:spcBef>
              <a:spcAft>
                <a:spcPts val="0"/>
              </a:spcAft>
              <a:buClr>
                <a:schemeClr val="dk1"/>
              </a:buClr>
              <a:buSzPts val="1000"/>
              <a:buChar char="○"/>
            </a:pPr>
            <a:r>
              <a:rPr lang="en" sz="1000">
                <a:solidFill>
                  <a:schemeClr val="dk1"/>
                </a:solidFill>
              </a:rPr>
              <a:t>UBR LTE / Plus</a:t>
            </a:r>
            <a:endParaRPr sz="1000">
              <a:solidFill>
                <a:schemeClr val="dk1"/>
              </a:solidFill>
            </a:endParaRPr>
          </a:p>
          <a:p>
            <a:pPr indent="-292100" lvl="1" marL="914400" rtl="0" algn="l">
              <a:lnSpc>
                <a:spcPct val="115000"/>
              </a:lnSpc>
              <a:spcBef>
                <a:spcPts val="0"/>
              </a:spcBef>
              <a:spcAft>
                <a:spcPts val="0"/>
              </a:spcAft>
              <a:buClr>
                <a:schemeClr val="dk1"/>
              </a:buClr>
              <a:buSzPts val="1000"/>
              <a:buChar char="○"/>
            </a:pPr>
            <a:r>
              <a:rPr lang="en" sz="1000">
                <a:solidFill>
                  <a:schemeClr val="dk1"/>
                </a:solidFill>
              </a:rPr>
              <a:t>SFE (HW 2 or above)</a:t>
            </a:r>
            <a:endParaRPr sz="1000">
              <a:solidFill>
                <a:schemeClr val="dk1"/>
              </a:solidFill>
            </a:endParaRPr>
          </a:p>
          <a:p>
            <a:pPr indent="-292100" lvl="1" marL="914400" rtl="0" algn="l">
              <a:lnSpc>
                <a:spcPct val="115000"/>
              </a:lnSpc>
              <a:spcBef>
                <a:spcPts val="0"/>
              </a:spcBef>
              <a:spcAft>
                <a:spcPts val="0"/>
              </a:spcAft>
              <a:buClr>
                <a:schemeClr val="dk1"/>
              </a:buClr>
              <a:buSzPts val="1000"/>
              <a:buChar char="○"/>
            </a:pPr>
            <a:r>
              <a:rPr lang="en" sz="1000">
                <a:solidFill>
                  <a:schemeClr val="dk1"/>
                </a:solidFill>
              </a:rPr>
              <a:t>SFE CAM</a:t>
            </a:r>
            <a:endParaRPr sz="1000">
              <a:solidFill>
                <a:schemeClr val="dk1"/>
              </a:solidFill>
            </a:endParaRPr>
          </a:p>
          <a:p>
            <a:pPr indent="-292100" lvl="1" marL="914400" rtl="0" algn="l">
              <a:lnSpc>
                <a:spcPct val="115000"/>
              </a:lnSpc>
              <a:spcBef>
                <a:spcPts val="0"/>
              </a:spcBef>
              <a:spcAft>
                <a:spcPts val="0"/>
              </a:spcAft>
              <a:buClr>
                <a:schemeClr val="dk1"/>
              </a:buClr>
              <a:buSzPts val="1000"/>
              <a:buChar char="○"/>
            </a:pPr>
            <a:r>
              <a:rPr lang="en" sz="1000">
                <a:solidFill>
                  <a:schemeClr val="dk1"/>
                </a:solidFill>
              </a:rPr>
              <a:t>Transit Core / Pro / Pro E </a:t>
            </a:r>
            <a:endParaRPr sz="1000">
              <a:solidFill>
                <a:schemeClr val="dk1"/>
              </a:solidFill>
            </a:endParaRPr>
          </a:p>
          <a:p>
            <a:pPr indent="-292100" lvl="1" marL="914400" rtl="0" algn="l">
              <a:lnSpc>
                <a:spcPct val="115000"/>
              </a:lnSpc>
              <a:spcBef>
                <a:spcPts val="0"/>
              </a:spcBef>
              <a:spcAft>
                <a:spcPts val="0"/>
              </a:spcAft>
              <a:buClr>
                <a:schemeClr val="dk1"/>
              </a:buClr>
              <a:buSzPts val="1000"/>
              <a:buChar char="○"/>
            </a:pPr>
            <a:r>
              <a:rPr lang="en" sz="1000">
                <a:solidFill>
                  <a:schemeClr val="dk1"/>
                </a:solidFill>
              </a:rPr>
              <a:t>BR2 Pro</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i="1" lang="en" sz="1000">
                <a:solidFill>
                  <a:schemeClr val="dk1"/>
                </a:solidFill>
              </a:rPr>
              <a:t>Upcoming models: </a:t>
            </a:r>
            <a:r>
              <a:rPr lang="en" sz="1000">
                <a:solidFill>
                  <a:schemeClr val="dk1"/>
                </a:solidFill>
              </a:rPr>
              <a:t>HD2 Dome Pro E</a:t>
            </a:r>
            <a:endParaRPr sz="1000">
              <a:solidFill>
                <a:schemeClr val="dk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4" name="Shape 974"/>
        <p:cNvGrpSpPr/>
        <p:nvPr/>
      </p:nvGrpSpPr>
      <p:grpSpPr>
        <a:xfrm>
          <a:off x="0" y="0"/>
          <a:ext cx="0" cy="0"/>
          <a:chOff x="0" y="0"/>
          <a:chExt cx="0" cy="0"/>
        </a:xfrm>
      </p:grpSpPr>
      <p:sp>
        <p:nvSpPr>
          <p:cNvPr id="975" name="Google Shape;975;p54"/>
          <p:cNvSpPr/>
          <p:nvPr/>
        </p:nvSpPr>
        <p:spPr>
          <a:xfrm>
            <a:off x="150" y="554100"/>
            <a:ext cx="9144000" cy="2006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76" name="Google Shape;976;p54"/>
          <p:cNvGrpSpPr/>
          <p:nvPr/>
        </p:nvGrpSpPr>
        <p:grpSpPr>
          <a:xfrm>
            <a:off x="1543337" y="1487626"/>
            <a:ext cx="4168499" cy="1072932"/>
            <a:chOff x="1321368" y="1322189"/>
            <a:chExt cx="4465930" cy="1149488"/>
          </a:xfrm>
        </p:grpSpPr>
        <p:cxnSp>
          <p:nvCxnSpPr>
            <p:cNvPr id="977" name="Google Shape;977;p54"/>
            <p:cNvCxnSpPr/>
            <p:nvPr/>
          </p:nvCxnSpPr>
          <p:spPr>
            <a:xfrm flipH="1">
              <a:off x="1321368" y="1325377"/>
              <a:ext cx="2232965" cy="1139926"/>
            </a:xfrm>
            <a:prstGeom prst="straightConnector1">
              <a:avLst/>
            </a:prstGeom>
            <a:noFill/>
            <a:ln cap="flat" cmpd="sng" w="19050">
              <a:solidFill>
                <a:srgbClr val="D9D9D9"/>
              </a:solidFill>
              <a:prstDash val="solid"/>
              <a:round/>
              <a:headEnd len="med" w="med" type="none"/>
              <a:tailEnd len="med" w="med" type="triangle"/>
            </a:ln>
          </p:spPr>
        </p:cxnSp>
        <p:cxnSp>
          <p:nvCxnSpPr>
            <p:cNvPr id="978" name="Google Shape;978;p54"/>
            <p:cNvCxnSpPr/>
            <p:nvPr/>
          </p:nvCxnSpPr>
          <p:spPr>
            <a:xfrm>
              <a:off x="3554333" y="1325377"/>
              <a:ext cx="2232965" cy="1139926"/>
            </a:xfrm>
            <a:prstGeom prst="straightConnector1">
              <a:avLst/>
            </a:prstGeom>
            <a:noFill/>
            <a:ln cap="flat" cmpd="sng" w="19050">
              <a:solidFill>
                <a:srgbClr val="D9D9D9"/>
              </a:solidFill>
              <a:prstDash val="solid"/>
              <a:round/>
              <a:headEnd len="med" w="med" type="none"/>
              <a:tailEnd len="med" w="med" type="triangle"/>
            </a:ln>
          </p:spPr>
        </p:cxnSp>
        <p:cxnSp>
          <p:nvCxnSpPr>
            <p:cNvPr id="979" name="Google Shape;979;p54"/>
            <p:cNvCxnSpPr/>
            <p:nvPr/>
          </p:nvCxnSpPr>
          <p:spPr>
            <a:xfrm flipH="1">
              <a:off x="2762232" y="1325377"/>
              <a:ext cx="795000" cy="1146300"/>
            </a:xfrm>
            <a:prstGeom prst="straightConnector1">
              <a:avLst/>
            </a:prstGeom>
            <a:noFill/>
            <a:ln cap="flat" cmpd="sng" w="19050">
              <a:solidFill>
                <a:srgbClr val="D9D9D9"/>
              </a:solidFill>
              <a:prstDash val="solid"/>
              <a:round/>
              <a:headEnd len="med" w="med" type="none"/>
              <a:tailEnd len="med" w="med" type="triangle"/>
            </a:ln>
          </p:spPr>
        </p:cxnSp>
        <p:cxnSp>
          <p:nvCxnSpPr>
            <p:cNvPr id="980" name="Google Shape;980;p54"/>
            <p:cNvCxnSpPr/>
            <p:nvPr/>
          </p:nvCxnSpPr>
          <p:spPr>
            <a:xfrm>
              <a:off x="3554332" y="1322189"/>
              <a:ext cx="795000" cy="1146300"/>
            </a:xfrm>
            <a:prstGeom prst="straightConnector1">
              <a:avLst/>
            </a:prstGeom>
            <a:noFill/>
            <a:ln cap="flat" cmpd="sng" w="19050">
              <a:solidFill>
                <a:srgbClr val="D9D9D9"/>
              </a:solidFill>
              <a:prstDash val="solid"/>
              <a:round/>
              <a:headEnd len="med" w="med" type="none"/>
              <a:tailEnd len="med" w="med" type="triangle"/>
            </a:ln>
          </p:spPr>
        </p:cxnSp>
      </p:grpSp>
      <p:pic>
        <p:nvPicPr>
          <p:cNvPr id="981" name="Google Shape;981;p54"/>
          <p:cNvPicPr preferRelativeResize="0"/>
          <p:nvPr/>
        </p:nvPicPr>
        <p:blipFill>
          <a:blip r:embed="rId3">
            <a:alphaModFix/>
          </a:blip>
          <a:stretch>
            <a:fillRect/>
          </a:stretch>
        </p:blipFill>
        <p:spPr>
          <a:xfrm>
            <a:off x="7323234" y="3016683"/>
            <a:ext cx="1615866" cy="1013457"/>
          </a:xfrm>
          <a:prstGeom prst="rect">
            <a:avLst/>
          </a:prstGeom>
          <a:noFill/>
          <a:ln>
            <a:noFill/>
          </a:ln>
        </p:spPr>
      </p:pic>
      <p:cxnSp>
        <p:nvCxnSpPr>
          <p:cNvPr id="982" name="Google Shape;982;p54"/>
          <p:cNvCxnSpPr/>
          <p:nvPr/>
        </p:nvCxnSpPr>
        <p:spPr>
          <a:xfrm>
            <a:off x="3655232" y="3943253"/>
            <a:ext cx="0" cy="500100"/>
          </a:xfrm>
          <a:prstGeom prst="straightConnector1">
            <a:avLst/>
          </a:prstGeom>
          <a:noFill/>
          <a:ln cap="flat" cmpd="sng" w="19050">
            <a:solidFill>
              <a:srgbClr val="D9D9D9"/>
            </a:solidFill>
            <a:prstDash val="solid"/>
            <a:round/>
            <a:headEnd len="med" w="med" type="none"/>
            <a:tailEnd len="med" w="med" type="none"/>
          </a:ln>
        </p:spPr>
      </p:cxnSp>
      <p:grpSp>
        <p:nvGrpSpPr>
          <p:cNvPr id="983" name="Google Shape;983;p54"/>
          <p:cNvGrpSpPr/>
          <p:nvPr/>
        </p:nvGrpSpPr>
        <p:grpSpPr>
          <a:xfrm>
            <a:off x="1554703" y="2805050"/>
            <a:ext cx="4156384" cy="1147343"/>
            <a:chOff x="962025" y="2652713"/>
            <a:chExt cx="4452950" cy="1143000"/>
          </a:xfrm>
        </p:grpSpPr>
        <p:cxnSp>
          <p:nvCxnSpPr>
            <p:cNvPr id="984" name="Google Shape;984;p54"/>
            <p:cNvCxnSpPr/>
            <p:nvPr/>
          </p:nvCxnSpPr>
          <p:spPr>
            <a:xfrm>
              <a:off x="962025" y="2667013"/>
              <a:ext cx="2219400" cy="1121700"/>
            </a:xfrm>
            <a:prstGeom prst="straightConnector1">
              <a:avLst/>
            </a:prstGeom>
            <a:noFill/>
            <a:ln cap="flat" cmpd="sng" w="19050">
              <a:solidFill>
                <a:srgbClr val="D9D9D9"/>
              </a:solidFill>
              <a:prstDash val="solid"/>
              <a:round/>
              <a:headEnd len="med" w="med" type="none"/>
              <a:tailEnd len="med" w="med" type="none"/>
            </a:ln>
          </p:spPr>
        </p:cxnSp>
        <p:cxnSp>
          <p:nvCxnSpPr>
            <p:cNvPr id="985" name="Google Shape;985;p54"/>
            <p:cNvCxnSpPr/>
            <p:nvPr/>
          </p:nvCxnSpPr>
          <p:spPr>
            <a:xfrm>
              <a:off x="2400300" y="2657488"/>
              <a:ext cx="781200" cy="1131000"/>
            </a:xfrm>
            <a:prstGeom prst="straightConnector1">
              <a:avLst/>
            </a:prstGeom>
            <a:noFill/>
            <a:ln cap="flat" cmpd="sng" w="19050">
              <a:solidFill>
                <a:srgbClr val="D9D9D9"/>
              </a:solidFill>
              <a:prstDash val="solid"/>
              <a:round/>
              <a:headEnd len="med" w="med" type="none"/>
              <a:tailEnd len="med" w="med" type="none"/>
            </a:ln>
          </p:spPr>
        </p:cxnSp>
        <p:cxnSp>
          <p:nvCxnSpPr>
            <p:cNvPr id="986" name="Google Shape;986;p54"/>
            <p:cNvCxnSpPr/>
            <p:nvPr/>
          </p:nvCxnSpPr>
          <p:spPr>
            <a:xfrm flipH="1">
              <a:off x="3181400" y="2652713"/>
              <a:ext cx="795300" cy="1143000"/>
            </a:xfrm>
            <a:prstGeom prst="straightConnector1">
              <a:avLst/>
            </a:prstGeom>
            <a:noFill/>
            <a:ln cap="flat" cmpd="sng" w="19050">
              <a:solidFill>
                <a:srgbClr val="D9D9D9"/>
              </a:solidFill>
              <a:prstDash val="solid"/>
              <a:round/>
              <a:headEnd len="med" w="med" type="none"/>
              <a:tailEnd len="med" w="med" type="none"/>
            </a:ln>
          </p:spPr>
        </p:cxnSp>
        <p:cxnSp>
          <p:nvCxnSpPr>
            <p:cNvPr id="987" name="Google Shape;987;p54"/>
            <p:cNvCxnSpPr/>
            <p:nvPr/>
          </p:nvCxnSpPr>
          <p:spPr>
            <a:xfrm flipH="1">
              <a:off x="3181475" y="2652713"/>
              <a:ext cx="2233500" cy="1138200"/>
            </a:xfrm>
            <a:prstGeom prst="straightConnector1">
              <a:avLst/>
            </a:prstGeom>
            <a:noFill/>
            <a:ln cap="flat" cmpd="sng" w="19050">
              <a:solidFill>
                <a:srgbClr val="D9D9D9"/>
              </a:solidFill>
              <a:prstDash val="solid"/>
              <a:round/>
              <a:headEnd len="med" w="med" type="none"/>
              <a:tailEnd len="med" w="med" type="none"/>
            </a:ln>
          </p:spPr>
        </p:cxnSp>
      </p:grpSp>
      <p:sp>
        <p:nvSpPr>
          <p:cNvPr id="988" name="Google Shape;988;p54"/>
          <p:cNvSpPr txBox="1"/>
          <p:nvPr/>
        </p:nvSpPr>
        <p:spPr>
          <a:xfrm>
            <a:off x="0" y="0"/>
            <a:ext cx="9144000" cy="554100"/>
          </a:xfrm>
          <a:prstGeom prst="rect">
            <a:avLst/>
          </a:prstGeom>
          <a:solidFill>
            <a:schemeClr val="dk1"/>
          </a:solidFill>
          <a:ln>
            <a:noFill/>
          </a:ln>
        </p:spPr>
        <p:txBody>
          <a:bodyPr anchorCtr="0" anchor="t" bIns="91425" lIns="91425" spcFirstLastPara="1" rIns="91425" wrap="square" tIns="91425">
            <a:spAutoFit/>
          </a:bodyPr>
          <a:lstStyle/>
          <a:p>
            <a:pPr indent="0" lvl="0" marL="0" marR="0" rtl="0" algn="ctr">
              <a:spcBef>
                <a:spcPts val="0"/>
              </a:spcBef>
              <a:spcAft>
                <a:spcPts val="0"/>
              </a:spcAft>
              <a:buNone/>
            </a:pPr>
            <a:r>
              <a:rPr b="1" lang="en" sz="2400">
                <a:solidFill>
                  <a:srgbClr val="FFB81C"/>
                </a:solidFill>
                <a:latin typeface="Roboto"/>
                <a:ea typeface="Roboto"/>
                <a:cs typeface="Roboto"/>
                <a:sym typeface="Roboto"/>
              </a:rPr>
              <a:t>Plugging in </a:t>
            </a:r>
            <a:r>
              <a:rPr b="1" lang="en" sz="2400">
                <a:solidFill>
                  <a:schemeClr val="lt1"/>
                </a:solidFill>
                <a:latin typeface="Roboto"/>
                <a:ea typeface="Roboto"/>
                <a:cs typeface="Roboto"/>
                <a:sym typeface="Roboto"/>
              </a:rPr>
              <a:t>to</a:t>
            </a:r>
            <a:r>
              <a:rPr b="1" lang="en" sz="2400">
                <a:solidFill>
                  <a:schemeClr val="lt1"/>
                </a:solidFill>
                <a:latin typeface="Roboto"/>
                <a:ea typeface="Roboto"/>
                <a:cs typeface="Roboto"/>
                <a:sym typeface="Roboto"/>
              </a:rPr>
              <a:t> SpeedFusion Ecosystem</a:t>
            </a:r>
            <a:endParaRPr b="1" sz="2400">
              <a:solidFill>
                <a:schemeClr val="lt1"/>
              </a:solidFill>
              <a:latin typeface="Roboto"/>
              <a:ea typeface="Roboto"/>
              <a:cs typeface="Roboto"/>
              <a:sym typeface="Roboto"/>
            </a:endParaRPr>
          </a:p>
        </p:txBody>
      </p:sp>
      <p:grpSp>
        <p:nvGrpSpPr>
          <p:cNvPr id="989" name="Google Shape;989;p54"/>
          <p:cNvGrpSpPr/>
          <p:nvPr/>
        </p:nvGrpSpPr>
        <p:grpSpPr>
          <a:xfrm>
            <a:off x="3144775" y="3146185"/>
            <a:ext cx="961028" cy="961121"/>
            <a:chOff x="-2014850" y="1943825"/>
            <a:chExt cx="916836" cy="916925"/>
          </a:xfrm>
        </p:grpSpPr>
        <p:sp>
          <p:nvSpPr>
            <p:cNvPr id="990" name="Google Shape;990;p54"/>
            <p:cNvSpPr/>
            <p:nvPr/>
          </p:nvSpPr>
          <p:spPr>
            <a:xfrm>
              <a:off x="-1971675" y="1990725"/>
              <a:ext cx="835500" cy="8355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91" name="Google Shape;991;p54"/>
            <p:cNvPicPr preferRelativeResize="0"/>
            <p:nvPr/>
          </p:nvPicPr>
          <p:blipFill>
            <a:blip r:embed="rId4">
              <a:alphaModFix/>
            </a:blip>
            <a:stretch>
              <a:fillRect/>
            </a:stretch>
          </p:blipFill>
          <p:spPr>
            <a:xfrm>
              <a:off x="-2014850" y="1943825"/>
              <a:ext cx="916836" cy="916925"/>
            </a:xfrm>
            <a:prstGeom prst="rect">
              <a:avLst/>
            </a:prstGeom>
            <a:noFill/>
            <a:ln>
              <a:noFill/>
            </a:ln>
          </p:spPr>
        </p:pic>
      </p:grpSp>
      <p:pic>
        <p:nvPicPr>
          <p:cNvPr id="992" name="Google Shape;992;p54"/>
          <p:cNvPicPr preferRelativeResize="0"/>
          <p:nvPr/>
        </p:nvPicPr>
        <p:blipFill>
          <a:blip r:embed="rId5">
            <a:alphaModFix/>
          </a:blip>
          <a:stretch>
            <a:fillRect/>
          </a:stretch>
        </p:blipFill>
        <p:spPr>
          <a:xfrm>
            <a:off x="1952881" y="2544396"/>
            <a:ext cx="1595153" cy="279880"/>
          </a:xfrm>
          <a:prstGeom prst="rect">
            <a:avLst/>
          </a:prstGeom>
          <a:noFill/>
          <a:ln>
            <a:noFill/>
          </a:ln>
        </p:spPr>
      </p:pic>
      <p:pic>
        <p:nvPicPr>
          <p:cNvPr id="993" name="Google Shape;993;p54"/>
          <p:cNvPicPr preferRelativeResize="0"/>
          <p:nvPr/>
        </p:nvPicPr>
        <p:blipFill>
          <a:blip r:embed="rId5">
            <a:alphaModFix/>
          </a:blip>
          <a:stretch>
            <a:fillRect/>
          </a:stretch>
        </p:blipFill>
        <p:spPr>
          <a:xfrm>
            <a:off x="3748758" y="2544396"/>
            <a:ext cx="1595153" cy="279880"/>
          </a:xfrm>
          <a:prstGeom prst="rect">
            <a:avLst/>
          </a:prstGeom>
          <a:noFill/>
          <a:ln>
            <a:noFill/>
          </a:ln>
        </p:spPr>
      </p:pic>
      <p:pic>
        <p:nvPicPr>
          <p:cNvPr id="994" name="Google Shape;994;p54"/>
          <p:cNvPicPr preferRelativeResize="0"/>
          <p:nvPr/>
        </p:nvPicPr>
        <p:blipFill>
          <a:blip r:embed="rId5">
            <a:alphaModFix/>
          </a:blip>
          <a:stretch>
            <a:fillRect/>
          </a:stretch>
        </p:blipFill>
        <p:spPr>
          <a:xfrm>
            <a:off x="5544636" y="2544396"/>
            <a:ext cx="1595153" cy="279880"/>
          </a:xfrm>
          <a:prstGeom prst="rect">
            <a:avLst/>
          </a:prstGeom>
          <a:noFill/>
          <a:ln>
            <a:noFill/>
          </a:ln>
        </p:spPr>
      </p:pic>
      <p:pic>
        <p:nvPicPr>
          <p:cNvPr id="995" name="Google Shape;995;p54"/>
          <p:cNvPicPr preferRelativeResize="0"/>
          <p:nvPr/>
        </p:nvPicPr>
        <p:blipFill>
          <a:blip r:embed="rId6">
            <a:alphaModFix/>
          </a:blip>
          <a:stretch>
            <a:fillRect/>
          </a:stretch>
        </p:blipFill>
        <p:spPr>
          <a:xfrm>
            <a:off x="7339990" y="889947"/>
            <a:ext cx="1582353" cy="996509"/>
          </a:xfrm>
          <a:prstGeom prst="rect">
            <a:avLst/>
          </a:prstGeom>
          <a:noFill/>
          <a:ln>
            <a:noFill/>
          </a:ln>
        </p:spPr>
      </p:pic>
      <p:pic>
        <p:nvPicPr>
          <p:cNvPr id="996" name="Google Shape;996;p54"/>
          <p:cNvPicPr preferRelativeResize="0"/>
          <p:nvPr/>
        </p:nvPicPr>
        <p:blipFill>
          <a:blip r:embed="rId7">
            <a:alphaModFix/>
          </a:blip>
          <a:stretch>
            <a:fillRect/>
          </a:stretch>
        </p:blipFill>
        <p:spPr>
          <a:xfrm>
            <a:off x="2682932" y="4427504"/>
            <a:ext cx="2190078" cy="296911"/>
          </a:xfrm>
          <a:prstGeom prst="rect">
            <a:avLst/>
          </a:prstGeom>
          <a:noFill/>
          <a:ln>
            <a:noFill/>
          </a:ln>
        </p:spPr>
      </p:pic>
      <p:sp>
        <p:nvSpPr>
          <p:cNvPr id="997" name="Google Shape;997;p54"/>
          <p:cNvSpPr txBox="1"/>
          <p:nvPr/>
        </p:nvSpPr>
        <p:spPr>
          <a:xfrm>
            <a:off x="1736339" y="4343727"/>
            <a:ext cx="12741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600">
                <a:solidFill>
                  <a:schemeClr val="dk1"/>
                </a:solidFill>
              </a:rPr>
              <a:t>OR</a:t>
            </a:r>
            <a:endParaRPr b="1" sz="1600"/>
          </a:p>
        </p:txBody>
      </p:sp>
      <p:sp>
        <p:nvSpPr>
          <p:cNvPr id="998" name="Google Shape;998;p54"/>
          <p:cNvSpPr txBox="1"/>
          <p:nvPr/>
        </p:nvSpPr>
        <p:spPr>
          <a:xfrm>
            <a:off x="4567036" y="4343727"/>
            <a:ext cx="12741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600">
                <a:solidFill>
                  <a:schemeClr val="dk1"/>
                </a:solidFill>
              </a:rPr>
              <a:t>OR</a:t>
            </a:r>
            <a:endParaRPr b="1" sz="1600"/>
          </a:p>
        </p:txBody>
      </p:sp>
      <p:sp>
        <p:nvSpPr>
          <p:cNvPr id="999" name="Google Shape;999;p54"/>
          <p:cNvSpPr txBox="1"/>
          <p:nvPr/>
        </p:nvSpPr>
        <p:spPr>
          <a:xfrm>
            <a:off x="7494228" y="1846218"/>
            <a:ext cx="12741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200">
                <a:solidFill>
                  <a:schemeClr val="dk1"/>
                </a:solidFill>
              </a:rPr>
              <a:t>FusionSIM C</a:t>
            </a:r>
            <a:r>
              <a:rPr b="1" lang="en" sz="1200">
                <a:solidFill>
                  <a:schemeClr val="dk1"/>
                </a:solidFill>
              </a:rPr>
              <a:t>ontroller</a:t>
            </a:r>
            <a:endParaRPr b="1" sz="1200"/>
          </a:p>
        </p:txBody>
      </p:sp>
      <p:sp>
        <p:nvSpPr>
          <p:cNvPr id="1000" name="Google Shape;1000;p54"/>
          <p:cNvSpPr txBox="1"/>
          <p:nvPr/>
        </p:nvSpPr>
        <p:spPr>
          <a:xfrm>
            <a:off x="7494228" y="3990438"/>
            <a:ext cx="12741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200">
                <a:solidFill>
                  <a:schemeClr val="dk1"/>
                </a:solidFill>
              </a:rPr>
              <a:t>InControl2</a:t>
            </a:r>
            <a:endParaRPr b="1" sz="1200"/>
          </a:p>
        </p:txBody>
      </p:sp>
      <p:sp>
        <p:nvSpPr>
          <p:cNvPr id="1001" name="Google Shape;1001;p54"/>
          <p:cNvSpPr txBox="1"/>
          <p:nvPr/>
        </p:nvSpPr>
        <p:spPr>
          <a:xfrm>
            <a:off x="1343025" y="1475100"/>
            <a:ext cx="18969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chemeClr val="dk1"/>
                </a:solidFill>
              </a:rPr>
              <a:t>FusionSIM Platform</a:t>
            </a:r>
            <a:endParaRPr b="1" sz="1200"/>
          </a:p>
        </p:txBody>
      </p:sp>
      <p:sp>
        <p:nvSpPr>
          <p:cNvPr id="1002" name="Google Shape;1002;p54"/>
          <p:cNvSpPr txBox="1"/>
          <p:nvPr/>
        </p:nvSpPr>
        <p:spPr>
          <a:xfrm>
            <a:off x="1343028" y="3483200"/>
            <a:ext cx="18231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chemeClr val="dk1"/>
                </a:solidFill>
              </a:rPr>
              <a:t>SpeedFusion Tunnels</a:t>
            </a:r>
            <a:r>
              <a:rPr b="1" lang="en" sz="1200">
                <a:solidFill>
                  <a:schemeClr val="dk1"/>
                </a:solidFill>
              </a:rPr>
              <a:t> </a:t>
            </a:r>
            <a:endParaRPr b="1" sz="1200"/>
          </a:p>
        </p:txBody>
      </p:sp>
      <p:sp>
        <p:nvSpPr>
          <p:cNvPr id="1003" name="Google Shape;1003;p54"/>
          <p:cNvSpPr txBox="1"/>
          <p:nvPr/>
        </p:nvSpPr>
        <p:spPr>
          <a:xfrm>
            <a:off x="67350" y="2507350"/>
            <a:ext cx="9360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chemeClr val="dk1"/>
                </a:solidFill>
              </a:rPr>
              <a:t>Branches</a:t>
            </a:r>
            <a:r>
              <a:rPr b="1" lang="en" sz="1200">
                <a:solidFill>
                  <a:schemeClr val="dk1"/>
                </a:solidFill>
              </a:rPr>
              <a:t> </a:t>
            </a:r>
            <a:endParaRPr b="1" sz="1200"/>
          </a:p>
        </p:txBody>
      </p:sp>
      <p:grpSp>
        <p:nvGrpSpPr>
          <p:cNvPr id="1004" name="Google Shape;1004;p54"/>
          <p:cNvGrpSpPr/>
          <p:nvPr/>
        </p:nvGrpSpPr>
        <p:grpSpPr>
          <a:xfrm>
            <a:off x="0" y="4428952"/>
            <a:ext cx="9144000" cy="714606"/>
            <a:chOff x="0" y="4422219"/>
            <a:chExt cx="9144000" cy="714606"/>
          </a:xfrm>
        </p:grpSpPr>
        <p:sp>
          <p:nvSpPr>
            <p:cNvPr id="1005" name="Google Shape;1005;p54"/>
            <p:cNvSpPr/>
            <p:nvPr/>
          </p:nvSpPr>
          <p:spPr>
            <a:xfrm>
              <a:off x="0" y="5045325"/>
              <a:ext cx="9144000" cy="91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6" name="Google Shape;1006;p54"/>
            <p:cNvSpPr/>
            <p:nvPr/>
          </p:nvSpPr>
          <p:spPr>
            <a:xfrm>
              <a:off x="8520900" y="4422219"/>
              <a:ext cx="623100" cy="623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07" name="Google Shape;1007;p54"/>
            <p:cNvPicPr preferRelativeResize="0"/>
            <p:nvPr/>
          </p:nvPicPr>
          <p:blipFill>
            <a:blip r:embed="rId8">
              <a:alphaModFix/>
            </a:blip>
            <a:stretch>
              <a:fillRect/>
            </a:stretch>
          </p:blipFill>
          <p:spPr>
            <a:xfrm>
              <a:off x="8589230" y="4584422"/>
              <a:ext cx="490383" cy="248025"/>
            </a:xfrm>
            <a:prstGeom prst="rect">
              <a:avLst/>
            </a:prstGeom>
            <a:noFill/>
            <a:ln>
              <a:noFill/>
            </a:ln>
          </p:spPr>
        </p:pic>
      </p:grpSp>
      <p:grpSp>
        <p:nvGrpSpPr>
          <p:cNvPr id="1008" name="Google Shape;1008;p54"/>
          <p:cNvGrpSpPr/>
          <p:nvPr/>
        </p:nvGrpSpPr>
        <p:grpSpPr>
          <a:xfrm>
            <a:off x="4919148" y="2166075"/>
            <a:ext cx="453664" cy="164104"/>
            <a:chOff x="6303733" y="2067775"/>
            <a:chExt cx="331045" cy="119740"/>
          </a:xfrm>
        </p:grpSpPr>
        <p:pic>
          <p:nvPicPr>
            <p:cNvPr id="1009" name="Google Shape;1009;p54"/>
            <p:cNvPicPr preferRelativeResize="0"/>
            <p:nvPr/>
          </p:nvPicPr>
          <p:blipFill>
            <a:blip r:embed="rId9">
              <a:alphaModFix/>
            </a:blip>
            <a:stretch>
              <a:fillRect/>
            </a:stretch>
          </p:blipFill>
          <p:spPr>
            <a:xfrm flipH="1" rot="5400000">
              <a:off x="6320247" y="2051261"/>
              <a:ext cx="119740" cy="152768"/>
            </a:xfrm>
            <a:prstGeom prst="rect">
              <a:avLst/>
            </a:prstGeom>
            <a:noFill/>
            <a:ln>
              <a:noFill/>
            </a:ln>
          </p:spPr>
        </p:pic>
        <p:pic>
          <p:nvPicPr>
            <p:cNvPr id="1010" name="Google Shape;1010;p54"/>
            <p:cNvPicPr preferRelativeResize="0"/>
            <p:nvPr/>
          </p:nvPicPr>
          <p:blipFill>
            <a:blip r:embed="rId10">
              <a:alphaModFix/>
            </a:blip>
            <a:stretch>
              <a:fillRect/>
            </a:stretch>
          </p:blipFill>
          <p:spPr>
            <a:xfrm flipH="1" rot="5400000">
              <a:off x="6498836" y="2051261"/>
              <a:ext cx="119117" cy="152768"/>
            </a:xfrm>
            <a:prstGeom prst="rect">
              <a:avLst/>
            </a:prstGeom>
            <a:noFill/>
            <a:ln>
              <a:noFill/>
            </a:ln>
          </p:spPr>
        </p:pic>
      </p:grpSp>
      <p:grpSp>
        <p:nvGrpSpPr>
          <p:cNvPr id="1011" name="Google Shape;1011;p54"/>
          <p:cNvGrpSpPr/>
          <p:nvPr/>
        </p:nvGrpSpPr>
        <p:grpSpPr>
          <a:xfrm>
            <a:off x="3927996" y="2167784"/>
            <a:ext cx="453664" cy="160685"/>
            <a:chOff x="6660288" y="2069022"/>
            <a:chExt cx="331045" cy="117246"/>
          </a:xfrm>
        </p:grpSpPr>
        <p:pic>
          <p:nvPicPr>
            <p:cNvPr id="1012" name="Google Shape;1012;p54"/>
            <p:cNvPicPr preferRelativeResize="0"/>
            <p:nvPr/>
          </p:nvPicPr>
          <p:blipFill>
            <a:blip r:embed="rId11">
              <a:alphaModFix/>
            </a:blip>
            <a:stretch>
              <a:fillRect/>
            </a:stretch>
          </p:blipFill>
          <p:spPr>
            <a:xfrm flipH="1" rot="5400000">
              <a:off x="6678360" y="2051261"/>
              <a:ext cx="116622" cy="152768"/>
            </a:xfrm>
            <a:prstGeom prst="rect">
              <a:avLst/>
            </a:prstGeom>
            <a:noFill/>
            <a:ln>
              <a:noFill/>
            </a:ln>
          </p:spPr>
        </p:pic>
        <p:pic>
          <p:nvPicPr>
            <p:cNvPr id="1013" name="Google Shape;1013;p54"/>
            <p:cNvPicPr preferRelativeResize="0"/>
            <p:nvPr/>
          </p:nvPicPr>
          <p:blipFill>
            <a:blip r:embed="rId12">
              <a:alphaModFix/>
            </a:blip>
            <a:stretch>
              <a:fillRect/>
            </a:stretch>
          </p:blipFill>
          <p:spPr>
            <a:xfrm flipH="1" rot="5400000">
              <a:off x="6856326" y="2051261"/>
              <a:ext cx="117246" cy="152768"/>
            </a:xfrm>
            <a:prstGeom prst="rect">
              <a:avLst/>
            </a:prstGeom>
            <a:noFill/>
            <a:ln>
              <a:noFill/>
            </a:ln>
          </p:spPr>
        </p:pic>
      </p:grpSp>
      <p:pic>
        <p:nvPicPr>
          <p:cNvPr id="1014" name="Google Shape;1014;p54"/>
          <p:cNvPicPr preferRelativeResize="0"/>
          <p:nvPr/>
        </p:nvPicPr>
        <p:blipFill>
          <a:blip r:embed="rId9">
            <a:alphaModFix/>
          </a:blip>
          <a:stretch>
            <a:fillRect/>
          </a:stretch>
        </p:blipFill>
        <p:spPr>
          <a:xfrm flipH="1" rot="5400000">
            <a:off x="2012192" y="2143380"/>
            <a:ext cx="164100" cy="209346"/>
          </a:xfrm>
          <a:prstGeom prst="rect">
            <a:avLst/>
          </a:prstGeom>
          <a:noFill/>
          <a:ln>
            <a:noFill/>
          </a:ln>
        </p:spPr>
      </p:pic>
      <p:pic>
        <p:nvPicPr>
          <p:cNvPr id="1015" name="Google Shape;1015;p54"/>
          <p:cNvPicPr preferRelativeResize="0"/>
          <p:nvPr/>
        </p:nvPicPr>
        <p:blipFill>
          <a:blip r:embed="rId10">
            <a:alphaModFix/>
          </a:blip>
          <a:stretch>
            <a:fillRect/>
          </a:stretch>
        </p:blipFill>
        <p:spPr>
          <a:xfrm flipH="1" rot="5400000">
            <a:off x="3027514" y="2143380"/>
            <a:ext cx="163245" cy="209346"/>
          </a:xfrm>
          <a:prstGeom prst="rect">
            <a:avLst/>
          </a:prstGeom>
          <a:noFill/>
          <a:ln>
            <a:noFill/>
          </a:ln>
        </p:spPr>
      </p:pic>
      <p:sp>
        <p:nvSpPr>
          <p:cNvPr id="1016" name="Google Shape;1016;p54"/>
          <p:cNvSpPr/>
          <p:nvPr/>
        </p:nvSpPr>
        <p:spPr>
          <a:xfrm>
            <a:off x="1414388" y="936575"/>
            <a:ext cx="4562400" cy="554100"/>
          </a:xfrm>
          <a:prstGeom prst="roundRect">
            <a:avLst>
              <a:gd fmla="val 6030"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17" name="Google Shape;1017;p54"/>
          <p:cNvPicPr preferRelativeResize="0"/>
          <p:nvPr/>
        </p:nvPicPr>
        <p:blipFill>
          <a:blip r:embed="rId13">
            <a:alphaModFix/>
          </a:blip>
          <a:stretch>
            <a:fillRect/>
          </a:stretch>
        </p:blipFill>
        <p:spPr>
          <a:xfrm>
            <a:off x="1376636" y="914400"/>
            <a:ext cx="4637917" cy="598448"/>
          </a:xfrm>
          <a:prstGeom prst="rect">
            <a:avLst/>
          </a:prstGeom>
          <a:noFill/>
          <a:ln>
            <a:noFill/>
          </a:ln>
        </p:spPr>
      </p:pic>
      <p:pic>
        <p:nvPicPr>
          <p:cNvPr id="1018" name="Google Shape;1018;p54"/>
          <p:cNvPicPr preferRelativeResize="0"/>
          <p:nvPr/>
        </p:nvPicPr>
        <p:blipFill>
          <a:blip r:embed="rId14">
            <a:alphaModFix/>
          </a:blip>
          <a:stretch>
            <a:fillRect/>
          </a:stretch>
        </p:blipFill>
        <p:spPr>
          <a:xfrm>
            <a:off x="958450" y="2485943"/>
            <a:ext cx="832106" cy="406806"/>
          </a:xfrm>
          <a:prstGeom prst="rect">
            <a:avLst/>
          </a:prstGeom>
          <a:noFill/>
          <a:ln>
            <a:noFill/>
          </a:ln>
        </p:spPr>
      </p:pic>
      <p:pic>
        <p:nvPicPr>
          <p:cNvPr id="1019" name="Google Shape;1019;p54"/>
          <p:cNvPicPr preferRelativeResize="0"/>
          <p:nvPr/>
        </p:nvPicPr>
        <p:blipFill rotWithShape="1">
          <a:blip r:embed="rId15">
            <a:alphaModFix/>
          </a:blip>
          <a:srcRect b="9139" l="0" r="0" t="8447"/>
          <a:stretch/>
        </p:blipFill>
        <p:spPr>
          <a:xfrm>
            <a:off x="5420702" y="3778950"/>
            <a:ext cx="1576523" cy="1299201"/>
          </a:xfrm>
          <a:prstGeom prst="rect">
            <a:avLst/>
          </a:prstGeom>
          <a:noFill/>
          <a:ln>
            <a:noFill/>
          </a:ln>
        </p:spPr>
      </p:pic>
      <p:pic>
        <p:nvPicPr>
          <p:cNvPr id="1020" name="Google Shape;1020;p54"/>
          <p:cNvPicPr preferRelativeResize="0"/>
          <p:nvPr/>
        </p:nvPicPr>
        <p:blipFill rotWithShape="1">
          <a:blip r:embed="rId16">
            <a:alphaModFix/>
          </a:blip>
          <a:srcRect b="28000" l="21463" r="14272" t="24443"/>
          <a:stretch/>
        </p:blipFill>
        <p:spPr>
          <a:xfrm>
            <a:off x="532000" y="3956510"/>
            <a:ext cx="1576550" cy="94408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4" name="Shape 1024"/>
        <p:cNvGrpSpPr/>
        <p:nvPr/>
      </p:nvGrpSpPr>
      <p:grpSpPr>
        <a:xfrm>
          <a:off x="0" y="0"/>
          <a:ext cx="0" cy="0"/>
          <a:chOff x="0" y="0"/>
          <a:chExt cx="0" cy="0"/>
        </a:xfrm>
      </p:grpSpPr>
      <p:pic>
        <p:nvPicPr>
          <p:cNvPr id="1025" name="Google Shape;1025;p55"/>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1026" name="Google Shape;1026;p55"/>
          <p:cNvPicPr preferRelativeResize="0"/>
          <p:nvPr/>
        </p:nvPicPr>
        <p:blipFill>
          <a:blip r:embed="rId4">
            <a:alphaModFix/>
          </a:blip>
          <a:stretch>
            <a:fillRect/>
          </a:stretch>
        </p:blipFill>
        <p:spPr>
          <a:xfrm>
            <a:off x="228575" y="4200184"/>
            <a:ext cx="1564624" cy="790925"/>
          </a:xfrm>
          <a:prstGeom prst="rect">
            <a:avLst/>
          </a:prstGeom>
          <a:noFill/>
          <a:ln>
            <a:noFill/>
          </a:ln>
          <a:effectLst>
            <a:outerShdw blurRad="57150" rotWithShape="0" algn="bl" dir="5400000" dist="19050">
              <a:srgbClr val="000000">
                <a:alpha val="50000"/>
              </a:srgbClr>
            </a:outerShdw>
          </a:effectLst>
        </p:spPr>
      </p:pic>
      <p:sp>
        <p:nvSpPr>
          <p:cNvPr id="1027" name="Google Shape;1027;p55"/>
          <p:cNvSpPr txBox="1"/>
          <p:nvPr/>
        </p:nvSpPr>
        <p:spPr>
          <a:xfrm>
            <a:off x="-25" y="1999950"/>
            <a:ext cx="9144000" cy="1600800"/>
          </a:xfrm>
          <a:prstGeom prst="rect">
            <a:avLst/>
          </a:prstGeom>
          <a:noFill/>
          <a:ln>
            <a:noFill/>
          </a:ln>
          <a:effectLst>
            <a:outerShdw blurRad="57150" rotWithShape="0" algn="bl" dir="5400000" dist="19050">
              <a:srgbClr val="000000">
                <a:alpha val="50000"/>
              </a:srgbClr>
            </a:outerShdw>
          </a:effectLst>
        </p:spPr>
        <p:txBody>
          <a:bodyPr anchorCtr="0" anchor="t" bIns="0" lIns="0" spcFirstLastPara="1" rIns="0" wrap="square" tIns="0">
            <a:spAutoFit/>
          </a:bodyPr>
          <a:lstStyle/>
          <a:p>
            <a:pPr indent="0" lvl="0" marL="0" rtl="0" algn="ctr">
              <a:spcBef>
                <a:spcPts val="0"/>
              </a:spcBef>
              <a:spcAft>
                <a:spcPts val="0"/>
              </a:spcAft>
              <a:buNone/>
            </a:pPr>
            <a:r>
              <a:rPr b="1" lang="en" sz="5200">
                <a:solidFill>
                  <a:schemeClr val="lt1"/>
                </a:solidFill>
                <a:latin typeface="Roboto"/>
                <a:ea typeface="Roboto"/>
                <a:cs typeface="Roboto"/>
                <a:sym typeface="Roboto"/>
              </a:rPr>
              <a:t>Deployment </a:t>
            </a:r>
            <a:endParaRPr b="1" sz="5200">
              <a:solidFill>
                <a:schemeClr val="lt1"/>
              </a:solidFill>
              <a:latin typeface="Roboto"/>
              <a:ea typeface="Roboto"/>
              <a:cs typeface="Roboto"/>
              <a:sym typeface="Roboto"/>
            </a:endParaRPr>
          </a:p>
          <a:p>
            <a:pPr indent="0" lvl="0" marL="0" rtl="0" algn="ctr">
              <a:spcBef>
                <a:spcPts val="0"/>
              </a:spcBef>
              <a:spcAft>
                <a:spcPts val="0"/>
              </a:spcAft>
              <a:buNone/>
            </a:pPr>
            <a:r>
              <a:rPr b="1" lang="en" sz="5200">
                <a:solidFill>
                  <a:schemeClr val="lt1"/>
                </a:solidFill>
                <a:latin typeface="Roboto"/>
                <a:ea typeface="Roboto"/>
                <a:cs typeface="Roboto"/>
                <a:sym typeface="Roboto"/>
              </a:rPr>
              <a:t>Examples</a:t>
            </a:r>
            <a:endParaRPr b="1" sz="5200">
              <a:solidFill>
                <a:schemeClr val="lt1"/>
              </a:solidFill>
              <a:latin typeface="Roboto"/>
              <a:ea typeface="Roboto"/>
              <a:cs typeface="Roboto"/>
              <a:sym typeface="Roboto"/>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1" name="Shape 1031"/>
        <p:cNvGrpSpPr/>
        <p:nvPr/>
      </p:nvGrpSpPr>
      <p:grpSpPr>
        <a:xfrm>
          <a:off x="0" y="0"/>
          <a:ext cx="0" cy="0"/>
          <a:chOff x="0" y="0"/>
          <a:chExt cx="0" cy="0"/>
        </a:xfrm>
      </p:grpSpPr>
      <p:sp>
        <p:nvSpPr>
          <p:cNvPr id="1032" name="Google Shape;1032;p56"/>
          <p:cNvSpPr/>
          <p:nvPr/>
        </p:nvSpPr>
        <p:spPr>
          <a:xfrm>
            <a:off x="287797" y="953050"/>
            <a:ext cx="2048700" cy="41145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3" name="Google Shape;1033;p56"/>
          <p:cNvSpPr/>
          <p:nvPr/>
        </p:nvSpPr>
        <p:spPr>
          <a:xfrm>
            <a:off x="2340970" y="953175"/>
            <a:ext cx="2048700" cy="4114500"/>
          </a:xfrm>
          <a:prstGeom prst="rect">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034" name="Google Shape;1034;p56"/>
          <p:cNvCxnSpPr/>
          <p:nvPr/>
        </p:nvCxnSpPr>
        <p:spPr>
          <a:xfrm>
            <a:off x="2348035" y="2408363"/>
            <a:ext cx="0" cy="1117500"/>
          </a:xfrm>
          <a:prstGeom prst="straightConnector1">
            <a:avLst/>
          </a:prstGeom>
          <a:noFill/>
          <a:ln cap="flat" cmpd="sng" w="19050">
            <a:solidFill>
              <a:srgbClr val="FFB81C"/>
            </a:solidFill>
            <a:prstDash val="solid"/>
            <a:round/>
            <a:headEnd len="med" w="med" type="none"/>
            <a:tailEnd len="med" w="med" type="none"/>
          </a:ln>
        </p:spPr>
      </p:cxnSp>
      <p:sp>
        <p:nvSpPr>
          <p:cNvPr id="1035" name="Google Shape;1035;p56"/>
          <p:cNvSpPr/>
          <p:nvPr/>
        </p:nvSpPr>
        <p:spPr>
          <a:xfrm>
            <a:off x="4715739" y="956175"/>
            <a:ext cx="2957700" cy="41145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6" name="Google Shape;1036;p56"/>
          <p:cNvSpPr/>
          <p:nvPr/>
        </p:nvSpPr>
        <p:spPr>
          <a:xfrm>
            <a:off x="7673432" y="956300"/>
            <a:ext cx="1144200" cy="4114500"/>
          </a:xfrm>
          <a:prstGeom prst="rect">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7" name="Google Shape;1037;p56"/>
          <p:cNvSpPr txBox="1"/>
          <p:nvPr/>
        </p:nvSpPr>
        <p:spPr>
          <a:xfrm>
            <a:off x="5407414" y="1019042"/>
            <a:ext cx="15525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200">
                <a:solidFill>
                  <a:schemeClr val="dk1"/>
                </a:solidFill>
              </a:rPr>
              <a:t>Country A</a:t>
            </a:r>
            <a:endParaRPr b="1" sz="1200">
              <a:solidFill>
                <a:schemeClr val="dk1"/>
              </a:solidFill>
            </a:endParaRPr>
          </a:p>
          <a:p>
            <a:pPr indent="0" lvl="0" marL="0" rtl="0" algn="ctr">
              <a:spcBef>
                <a:spcPts val="0"/>
              </a:spcBef>
              <a:spcAft>
                <a:spcPts val="0"/>
              </a:spcAft>
              <a:buNone/>
            </a:pPr>
            <a:r>
              <a:rPr b="1" lang="en" sz="1200">
                <a:solidFill>
                  <a:schemeClr val="dk1"/>
                </a:solidFill>
              </a:rPr>
              <a:t>Territorial Sea</a:t>
            </a:r>
            <a:endParaRPr b="1" sz="1200">
              <a:solidFill>
                <a:schemeClr val="dk1"/>
              </a:solidFill>
            </a:endParaRPr>
          </a:p>
        </p:txBody>
      </p:sp>
      <p:sp>
        <p:nvSpPr>
          <p:cNvPr id="1038" name="Google Shape;1038;p56"/>
          <p:cNvSpPr txBox="1"/>
          <p:nvPr/>
        </p:nvSpPr>
        <p:spPr>
          <a:xfrm>
            <a:off x="7491795" y="1019042"/>
            <a:ext cx="15525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200">
                <a:solidFill>
                  <a:schemeClr val="dk1"/>
                </a:solidFill>
              </a:rPr>
              <a:t>Country B</a:t>
            </a:r>
            <a:endParaRPr b="1" sz="1200">
              <a:solidFill>
                <a:schemeClr val="dk1"/>
              </a:solidFill>
            </a:endParaRPr>
          </a:p>
          <a:p>
            <a:pPr indent="0" lvl="0" marL="0" rtl="0" algn="ctr">
              <a:spcBef>
                <a:spcPts val="0"/>
              </a:spcBef>
              <a:spcAft>
                <a:spcPts val="0"/>
              </a:spcAft>
              <a:buNone/>
            </a:pPr>
            <a:r>
              <a:rPr b="1" lang="en" sz="1200">
                <a:solidFill>
                  <a:schemeClr val="dk1"/>
                </a:solidFill>
              </a:rPr>
              <a:t>Territorial Sea</a:t>
            </a:r>
            <a:endParaRPr b="1" sz="1200">
              <a:solidFill>
                <a:schemeClr val="dk1"/>
              </a:solidFill>
            </a:endParaRPr>
          </a:p>
        </p:txBody>
      </p:sp>
      <p:grpSp>
        <p:nvGrpSpPr>
          <p:cNvPr id="1039" name="Google Shape;1039;p56"/>
          <p:cNvGrpSpPr/>
          <p:nvPr/>
        </p:nvGrpSpPr>
        <p:grpSpPr>
          <a:xfrm>
            <a:off x="7117056" y="2408384"/>
            <a:ext cx="1118775" cy="250777"/>
            <a:chOff x="7106550" y="1980500"/>
            <a:chExt cx="1131218" cy="328500"/>
          </a:xfrm>
        </p:grpSpPr>
        <p:cxnSp>
          <p:nvCxnSpPr>
            <p:cNvPr id="1040" name="Google Shape;1040;p56"/>
            <p:cNvCxnSpPr/>
            <p:nvPr/>
          </p:nvCxnSpPr>
          <p:spPr>
            <a:xfrm flipH="1">
              <a:off x="7106550" y="1980500"/>
              <a:ext cx="568800" cy="328500"/>
            </a:xfrm>
            <a:prstGeom prst="straightConnector1">
              <a:avLst/>
            </a:prstGeom>
            <a:noFill/>
            <a:ln cap="flat" cmpd="sng" w="19050">
              <a:solidFill>
                <a:srgbClr val="FFB81C"/>
              </a:solidFill>
              <a:prstDash val="solid"/>
              <a:round/>
              <a:headEnd len="med" w="med" type="none"/>
              <a:tailEnd len="med" w="med" type="none"/>
            </a:ln>
          </p:spPr>
        </p:cxnSp>
        <p:cxnSp>
          <p:nvCxnSpPr>
            <p:cNvPr id="1041" name="Google Shape;1041;p56"/>
            <p:cNvCxnSpPr/>
            <p:nvPr/>
          </p:nvCxnSpPr>
          <p:spPr>
            <a:xfrm>
              <a:off x="7668968" y="1980500"/>
              <a:ext cx="568800" cy="328500"/>
            </a:xfrm>
            <a:prstGeom prst="straightConnector1">
              <a:avLst/>
            </a:prstGeom>
            <a:noFill/>
            <a:ln cap="flat" cmpd="sng" w="19050">
              <a:solidFill>
                <a:srgbClr val="D88600"/>
              </a:solidFill>
              <a:prstDash val="solid"/>
              <a:round/>
              <a:headEnd len="med" w="med" type="none"/>
              <a:tailEnd len="med" w="med" type="none"/>
            </a:ln>
          </p:spPr>
        </p:cxnSp>
      </p:grpSp>
      <p:sp>
        <p:nvSpPr>
          <p:cNvPr id="1042" name="Google Shape;1042;p56"/>
          <p:cNvSpPr txBox="1"/>
          <p:nvPr/>
        </p:nvSpPr>
        <p:spPr>
          <a:xfrm>
            <a:off x="4744023" y="2239131"/>
            <a:ext cx="13833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chemeClr val="dk1"/>
                </a:solidFill>
              </a:rPr>
              <a:t>SDX Pro</a:t>
            </a:r>
            <a:endParaRPr b="1" sz="1200">
              <a:solidFill>
                <a:schemeClr val="dk1"/>
              </a:solidFill>
            </a:endParaRPr>
          </a:p>
        </p:txBody>
      </p:sp>
      <p:cxnSp>
        <p:nvCxnSpPr>
          <p:cNvPr id="1043" name="Google Shape;1043;p56"/>
          <p:cNvCxnSpPr/>
          <p:nvPr/>
        </p:nvCxnSpPr>
        <p:spPr>
          <a:xfrm>
            <a:off x="5579525" y="2227788"/>
            <a:ext cx="0" cy="1762200"/>
          </a:xfrm>
          <a:prstGeom prst="straightConnector1">
            <a:avLst/>
          </a:prstGeom>
          <a:noFill/>
          <a:ln cap="flat" cmpd="sng" w="19050">
            <a:solidFill>
              <a:srgbClr val="FFB81C"/>
            </a:solidFill>
            <a:prstDash val="solid"/>
            <a:round/>
            <a:headEnd len="med" w="med" type="none"/>
            <a:tailEnd len="med" w="med" type="none"/>
          </a:ln>
        </p:spPr>
      </p:cxnSp>
      <p:sp>
        <p:nvSpPr>
          <p:cNvPr id="1044" name="Google Shape;1044;p56"/>
          <p:cNvSpPr txBox="1"/>
          <p:nvPr/>
        </p:nvSpPr>
        <p:spPr>
          <a:xfrm>
            <a:off x="0" y="0"/>
            <a:ext cx="9144000" cy="554100"/>
          </a:xfrm>
          <a:prstGeom prst="rect">
            <a:avLst/>
          </a:prstGeom>
          <a:solidFill>
            <a:schemeClr val="dk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chemeClr val="lt1"/>
                </a:solidFill>
                <a:latin typeface="Roboto"/>
                <a:ea typeface="Roboto"/>
                <a:cs typeface="Roboto"/>
                <a:sym typeface="Roboto"/>
              </a:rPr>
              <a:t>Connectivity for</a:t>
            </a:r>
            <a:r>
              <a:rPr b="1" lang="en" sz="2400">
                <a:solidFill>
                  <a:schemeClr val="lt1"/>
                </a:solidFill>
                <a:latin typeface="Roboto"/>
                <a:ea typeface="Roboto"/>
                <a:cs typeface="Roboto"/>
                <a:sym typeface="Roboto"/>
              </a:rPr>
              <a:t> </a:t>
            </a:r>
            <a:r>
              <a:rPr b="1" lang="en" sz="2400">
                <a:solidFill>
                  <a:srgbClr val="FFB81C"/>
                </a:solidFill>
                <a:latin typeface="Roboto"/>
                <a:ea typeface="Roboto"/>
                <a:cs typeface="Roboto"/>
                <a:sym typeface="Roboto"/>
              </a:rPr>
              <a:t>Maritime</a:t>
            </a:r>
            <a:endParaRPr b="1" sz="2400">
              <a:solidFill>
                <a:srgbClr val="FFFFFF"/>
              </a:solidFill>
              <a:latin typeface="Roboto"/>
              <a:ea typeface="Roboto"/>
              <a:cs typeface="Roboto"/>
              <a:sym typeface="Roboto"/>
            </a:endParaRPr>
          </a:p>
        </p:txBody>
      </p:sp>
      <p:grpSp>
        <p:nvGrpSpPr>
          <p:cNvPr id="1045" name="Google Shape;1045;p56"/>
          <p:cNvGrpSpPr/>
          <p:nvPr/>
        </p:nvGrpSpPr>
        <p:grpSpPr>
          <a:xfrm>
            <a:off x="0" y="4442097"/>
            <a:ext cx="9144000" cy="714606"/>
            <a:chOff x="0" y="4422219"/>
            <a:chExt cx="9144000" cy="714606"/>
          </a:xfrm>
        </p:grpSpPr>
        <p:sp>
          <p:nvSpPr>
            <p:cNvPr id="1046" name="Google Shape;1046;p56"/>
            <p:cNvSpPr/>
            <p:nvPr/>
          </p:nvSpPr>
          <p:spPr>
            <a:xfrm>
              <a:off x="0" y="5045325"/>
              <a:ext cx="9144000" cy="91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7" name="Google Shape;1047;p56"/>
            <p:cNvSpPr/>
            <p:nvPr/>
          </p:nvSpPr>
          <p:spPr>
            <a:xfrm>
              <a:off x="8520900" y="4422219"/>
              <a:ext cx="623100" cy="623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48" name="Google Shape;1048;p56"/>
            <p:cNvPicPr preferRelativeResize="0"/>
            <p:nvPr/>
          </p:nvPicPr>
          <p:blipFill>
            <a:blip r:embed="rId3">
              <a:alphaModFix/>
            </a:blip>
            <a:stretch>
              <a:fillRect/>
            </a:stretch>
          </p:blipFill>
          <p:spPr>
            <a:xfrm>
              <a:off x="8589230" y="4584422"/>
              <a:ext cx="490383" cy="248025"/>
            </a:xfrm>
            <a:prstGeom prst="rect">
              <a:avLst/>
            </a:prstGeom>
            <a:noFill/>
            <a:ln>
              <a:noFill/>
            </a:ln>
          </p:spPr>
        </p:pic>
      </p:grpSp>
      <p:sp>
        <p:nvSpPr>
          <p:cNvPr id="1049" name="Google Shape;1049;p56"/>
          <p:cNvSpPr/>
          <p:nvPr/>
        </p:nvSpPr>
        <p:spPr>
          <a:xfrm>
            <a:off x="4715760" y="601700"/>
            <a:ext cx="4114800" cy="354600"/>
          </a:xfrm>
          <a:prstGeom prst="roundRect">
            <a:avLst>
              <a:gd fmla="val 0" name="adj"/>
            </a:avLst>
          </a:prstGeom>
          <a:solidFill>
            <a:srgbClr val="FFB81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rPr>
              <a:t>With FusionSIM</a:t>
            </a:r>
            <a:endParaRPr b="1">
              <a:solidFill>
                <a:schemeClr val="lt1"/>
              </a:solidFill>
            </a:endParaRPr>
          </a:p>
        </p:txBody>
      </p:sp>
      <p:sp>
        <p:nvSpPr>
          <p:cNvPr id="1050" name="Google Shape;1050;p56"/>
          <p:cNvSpPr/>
          <p:nvPr/>
        </p:nvSpPr>
        <p:spPr>
          <a:xfrm>
            <a:off x="273513" y="601700"/>
            <a:ext cx="4115400" cy="354600"/>
          </a:xfrm>
          <a:prstGeom prst="roundRect">
            <a:avLst>
              <a:gd fmla="val 0" name="adj"/>
            </a:avLst>
          </a:prstGeom>
          <a:solidFill>
            <a:srgbClr val="9E9E9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rPr>
              <a:t>Without FusionSIM</a:t>
            </a:r>
            <a:endParaRPr b="1">
              <a:solidFill>
                <a:schemeClr val="lt1"/>
              </a:solidFill>
            </a:endParaRPr>
          </a:p>
        </p:txBody>
      </p:sp>
      <p:grpSp>
        <p:nvGrpSpPr>
          <p:cNvPr id="1051" name="Google Shape;1051;p56"/>
          <p:cNvGrpSpPr/>
          <p:nvPr/>
        </p:nvGrpSpPr>
        <p:grpSpPr>
          <a:xfrm>
            <a:off x="4837578" y="1845975"/>
            <a:ext cx="1281925" cy="406700"/>
            <a:chOff x="4837578" y="1845975"/>
            <a:chExt cx="1281925" cy="406700"/>
          </a:xfrm>
        </p:grpSpPr>
        <p:sp>
          <p:nvSpPr>
            <p:cNvPr id="1052" name="Google Shape;1052;p56"/>
            <p:cNvSpPr/>
            <p:nvPr/>
          </p:nvSpPr>
          <p:spPr>
            <a:xfrm>
              <a:off x="5945125" y="1871675"/>
              <a:ext cx="154200" cy="3594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3" name="Google Shape;1053;p56"/>
            <p:cNvSpPr/>
            <p:nvPr/>
          </p:nvSpPr>
          <p:spPr>
            <a:xfrm>
              <a:off x="4842684" y="1869875"/>
              <a:ext cx="1118700" cy="3594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54" name="Google Shape;1054;p56"/>
            <p:cNvPicPr preferRelativeResize="0"/>
            <p:nvPr/>
          </p:nvPicPr>
          <p:blipFill rotWithShape="1">
            <a:blip r:embed="rId4">
              <a:alphaModFix/>
            </a:blip>
            <a:srcRect b="0" l="57264" r="0" t="0"/>
            <a:stretch/>
          </p:blipFill>
          <p:spPr>
            <a:xfrm>
              <a:off x="4837578" y="1845975"/>
              <a:ext cx="1281925" cy="406700"/>
            </a:xfrm>
            <a:prstGeom prst="rect">
              <a:avLst/>
            </a:prstGeom>
            <a:noFill/>
            <a:ln>
              <a:noFill/>
            </a:ln>
          </p:spPr>
        </p:pic>
      </p:grpSp>
      <p:sp>
        <p:nvSpPr>
          <p:cNvPr id="1055" name="Google Shape;1055;p56"/>
          <p:cNvSpPr txBox="1"/>
          <p:nvPr/>
        </p:nvSpPr>
        <p:spPr>
          <a:xfrm>
            <a:off x="6811209" y="4154745"/>
            <a:ext cx="13833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chemeClr val="dk1"/>
                </a:solidFill>
              </a:rPr>
              <a:t>MAX HD2 MBX</a:t>
            </a:r>
            <a:endParaRPr b="1" sz="1200">
              <a:solidFill>
                <a:schemeClr val="dk1"/>
              </a:solidFill>
            </a:endParaRPr>
          </a:p>
        </p:txBody>
      </p:sp>
      <p:sp>
        <p:nvSpPr>
          <p:cNvPr id="1056" name="Google Shape;1056;p56"/>
          <p:cNvSpPr txBox="1"/>
          <p:nvPr/>
        </p:nvSpPr>
        <p:spPr>
          <a:xfrm>
            <a:off x="8118117" y="1826546"/>
            <a:ext cx="8118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chemeClr val="dk1"/>
                </a:solidFill>
              </a:rPr>
              <a:t>Internet </a:t>
            </a:r>
            <a:endParaRPr b="1" sz="1200">
              <a:solidFill>
                <a:schemeClr val="dk1"/>
              </a:solidFill>
            </a:endParaRPr>
          </a:p>
        </p:txBody>
      </p:sp>
      <p:pic>
        <p:nvPicPr>
          <p:cNvPr id="1057" name="Google Shape;1057;p56"/>
          <p:cNvPicPr preferRelativeResize="0"/>
          <p:nvPr/>
        </p:nvPicPr>
        <p:blipFill>
          <a:blip r:embed="rId5">
            <a:alphaModFix/>
          </a:blip>
          <a:stretch>
            <a:fillRect/>
          </a:stretch>
        </p:blipFill>
        <p:spPr>
          <a:xfrm>
            <a:off x="7091201" y="1432092"/>
            <a:ext cx="1144266" cy="1142949"/>
          </a:xfrm>
          <a:prstGeom prst="rect">
            <a:avLst/>
          </a:prstGeom>
          <a:noFill/>
          <a:ln>
            <a:noFill/>
          </a:ln>
        </p:spPr>
      </p:pic>
      <p:grpSp>
        <p:nvGrpSpPr>
          <p:cNvPr id="1058" name="Google Shape;1058;p56"/>
          <p:cNvGrpSpPr/>
          <p:nvPr/>
        </p:nvGrpSpPr>
        <p:grpSpPr>
          <a:xfrm>
            <a:off x="5681176" y="2168304"/>
            <a:ext cx="786373" cy="638953"/>
            <a:chOff x="5778099" y="1601851"/>
            <a:chExt cx="598958" cy="486710"/>
          </a:xfrm>
        </p:grpSpPr>
        <p:pic>
          <p:nvPicPr>
            <p:cNvPr id="1059" name="Google Shape;1059;p56"/>
            <p:cNvPicPr preferRelativeResize="0"/>
            <p:nvPr/>
          </p:nvPicPr>
          <p:blipFill>
            <a:blip r:embed="rId6">
              <a:alphaModFix/>
            </a:blip>
            <a:stretch>
              <a:fillRect/>
            </a:stretch>
          </p:blipFill>
          <p:spPr>
            <a:xfrm>
              <a:off x="5778099" y="1601851"/>
              <a:ext cx="407616" cy="407577"/>
            </a:xfrm>
            <a:prstGeom prst="rect">
              <a:avLst/>
            </a:prstGeom>
            <a:noFill/>
            <a:ln>
              <a:noFill/>
            </a:ln>
          </p:spPr>
        </p:pic>
        <p:pic>
          <p:nvPicPr>
            <p:cNvPr id="1060" name="Google Shape;1060;p56"/>
            <p:cNvPicPr preferRelativeResize="0"/>
            <p:nvPr/>
          </p:nvPicPr>
          <p:blipFill>
            <a:blip r:embed="rId7">
              <a:alphaModFix/>
            </a:blip>
            <a:stretch>
              <a:fillRect/>
            </a:stretch>
          </p:blipFill>
          <p:spPr>
            <a:xfrm flipH="1" rot="5400000">
              <a:off x="6208245" y="1841840"/>
              <a:ext cx="146304" cy="191321"/>
            </a:xfrm>
            <a:prstGeom prst="rect">
              <a:avLst/>
            </a:prstGeom>
            <a:noFill/>
            <a:ln>
              <a:noFill/>
            </a:ln>
          </p:spPr>
        </p:pic>
        <p:pic>
          <p:nvPicPr>
            <p:cNvPr id="1061" name="Google Shape;1061;p56"/>
            <p:cNvPicPr preferRelativeResize="0"/>
            <p:nvPr/>
          </p:nvPicPr>
          <p:blipFill>
            <a:blip r:embed="rId8">
              <a:alphaModFix/>
            </a:blip>
            <a:stretch>
              <a:fillRect/>
            </a:stretch>
          </p:blipFill>
          <p:spPr>
            <a:xfrm flipH="1" rot="5400000">
              <a:off x="5948580" y="1843613"/>
              <a:ext cx="150298" cy="191769"/>
            </a:xfrm>
            <a:prstGeom prst="rect">
              <a:avLst/>
            </a:prstGeom>
            <a:noFill/>
            <a:ln>
              <a:noFill/>
            </a:ln>
          </p:spPr>
        </p:pic>
        <p:pic>
          <p:nvPicPr>
            <p:cNvPr id="1062" name="Google Shape;1062;p56"/>
            <p:cNvPicPr preferRelativeResize="0"/>
            <p:nvPr/>
          </p:nvPicPr>
          <p:blipFill>
            <a:blip r:embed="rId9">
              <a:alphaModFix/>
            </a:blip>
            <a:stretch>
              <a:fillRect/>
            </a:stretch>
          </p:blipFill>
          <p:spPr>
            <a:xfrm>
              <a:off x="6006392" y="1789226"/>
              <a:ext cx="246634" cy="111368"/>
            </a:xfrm>
            <a:prstGeom prst="rect">
              <a:avLst/>
            </a:prstGeom>
            <a:noFill/>
            <a:ln>
              <a:noFill/>
            </a:ln>
          </p:spPr>
        </p:pic>
        <p:pic>
          <p:nvPicPr>
            <p:cNvPr id="1063" name="Google Shape;1063;p56"/>
            <p:cNvPicPr preferRelativeResize="0"/>
            <p:nvPr/>
          </p:nvPicPr>
          <p:blipFill>
            <a:blip r:embed="rId9">
              <a:alphaModFix/>
            </a:blip>
            <a:stretch>
              <a:fillRect/>
            </a:stretch>
          </p:blipFill>
          <p:spPr>
            <a:xfrm rot="10800000">
              <a:off x="6006392" y="1977193"/>
              <a:ext cx="246634" cy="111368"/>
            </a:xfrm>
            <a:prstGeom prst="rect">
              <a:avLst/>
            </a:prstGeom>
            <a:noFill/>
            <a:ln>
              <a:noFill/>
            </a:ln>
          </p:spPr>
        </p:pic>
      </p:grpSp>
      <p:pic>
        <p:nvPicPr>
          <p:cNvPr id="1064" name="Google Shape;1064;p56"/>
          <p:cNvPicPr preferRelativeResize="0"/>
          <p:nvPr/>
        </p:nvPicPr>
        <p:blipFill>
          <a:blip r:embed="rId10">
            <a:alphaModFix/>
          </a:blip>
          <a:stretch>
            <a:fillRect/>
          </a:stretch>
        </p:blipFill>
        <p:spPr>
          <a:xfrm>
            <a:off x="7193008" y="4273278"/>
            <a:ext cx="926975" cy="926949"/>
          </a:xfrm>
          <a:prstGeom prst="rect">
            <a:avLst/>
          </a:prstGeom>
          <a:noFill/>
          <a:ln>
            <a:noFill/>
          </a:ln>
        </p:spPr>
      </p:pic>
      <p:cxnSp>
        <p:nvCxnSpPr>
          <p:cNvPr id="1065" name="Google Shape;1065;p56"/>
          <p:cNvCxnSpPr/>
          <p:nvPr/>
        </p:nvCxnSpPr>
        <p:spPr>
          <a:xfrm flipH="1">
            <a:off x="7108657" y="2653838"/>
            <a:ext cx="8100" cy="881400"/>
          </a:xfrm>
          <a:prstGeom prst="straightConnector1">
            <a:avLst/>
          </a:prstGeom>
          <a:noFill/>
          <a:ln cap="flat" cmpd="sng" w="19050">
            <a:solidFill>
              <a:srgbClr val="FFB81C"/>
            </a:solidFill>
            <a:prstDash val="solid"/>
            <a:round/>
            <a:headEnd len="med" w="med" type="none"/>
            <a:tailEnd len="med" w="med" type="none"/>
          </a:ln>
        </p:spPr>
      </p:cxnSp>
      <p:cxnSp>
        <p:nvCxnSpPr>
          <p:cNvPr id="1066" name="Google Shape;1066;p56"/>
          <p:cNvCxnSpPr/>
          <p:nvPr/>
        </p:nvCxnSpPr>
        <p:spPr>
          <a:xfrm flipH="1">
            <a:off x="8237907" y="2647926"/>
            <a:ext cx="3300" cy="873900"/>
          </a:xfrm>
          <a:prstGeom prst="straightConnector1">
            <a:avLst/>
          </a:prstGeom>
          <a:noFill/>
          <a:ln cap="flat" cmpd="sng" w="19050">
            <a:solidFill>
              <a:srgbClr val="D88600"/>
            </a:solidFill>
            <a:prstDash val="solid"/>
            <a:round/>
            <a:headEnd len="med" w="med" type="none"/>
            <a:tailEnd len="med" w="med" type="none"/>
          </a:ln>
        </p:spPr>
      </p:cxnSp>
      <p:grpSp>
        <p:nvGrpSpPr>
          <p:cNvPr id="1067" name="Google Shape;1067;p56"/>
          <p:cNvGrpSpPr/>
          <p:nvPr/>
        </p:nvGrpSpPr>
        <p:grpSpPr>
          <a:xfrm>
            <a:off x="7108382" y="3525099"/>
            <a:ext cx="1134825" cy="292509"/>
            <a:chOff x="7108375" y="3582950"/>
            <a:chExt cx="1134825" cy="334525"/>
          </a:xfrm>
        </p:grpSpPr>
        <p:cxnSp>
          <p:nvCxnSpPr>
            <p:cNvPr id="1068" name="Google Shape;1068;p56"/>
            <p:cNvCxnSpPr/>
            <p:nvPr/>
          </p:nvCxnSpPr>
          <p:spPr>
            <a:xfrm rot="10800000">
              <a:off x="7108375" y="3597375"/>
              <a:ext cx="570600" cy="320100"/>
            </a:xfrm>
            <a:prstGeom prst="straightConnector1">
              <a:avLst/>
            </a:prstGeom>
            <a:noFill/>
            <a:ln cap="flat" cmpd="sng" w="19050">
              <a:solidFill>
                <a:srgbClr val="FFB81C"/>
              </a:solidFill>
              <a:prstDash val="solid"/>
              <a:round/>
              <a:headEnd len="med" w="med" type="none"/>
              <a:tailEnd len="med" w="med" type="none"/>
            </a:ln>
          </p:spPr>
        </p:cxnSp>
        <p:cxnSp>
          <p:nvCxnSpPr>
            <p:cNvPr id="1069" name="Google Shape;1069;p56"/>
            <p:cNvCxnSpPr/>
            <p:nvPr/>
          </p:nvCxnSpPr>
          <p:spPr>
            <a:xfrm flipH="1" rot="10800000">
              <a:off x="7669900" y="3582950"/>
              <a:ext cx="573300" cy="332700"/>
            </a:xfrm>
            <a:prstGeom prst="straightConnector1">
              <a:avLst/>
            </a:prstGeom>
            <a:noFill/>
            <a:ln cap="flat" cmpd="sng" w="19050">
              <a:solidFill>
                <a:srgbClr val="D88600"/>
              </a:solidFill>
              <a:prstDash val="solid"/>
              <a:round/>
              <a:headEnd len="med" w="med" type="none"/>
              <a:tailEnd len="med" w="med" type="none"/>
            </a:ln>
          </p:spPr>
        </p:cxnSp>
      </p:grpSp>
      <p:grpSp>
        <p:nvGrpSpPr>
          <p:cNvPr id="1070" name="Google Shape;1070;p56"/>
          <p:cNvGrpSpPr/>
          <p:nvPr/>
        </p:nvGrpSpPr>
        <p:grpSpPr>
          <a:xfrm>
            <a:off x="6633316" y="3825502"/>
            <a:ext cx="2048680" cy="359473"/>
            <a:chOff x="3768025" y="3890743"/>
            <a:chExt cx="2048680" cy="359473"/>
          </a:xfrm>
        </p:grpSpPr>
        <p:sp>
          <p:nvSpPr>
            <p:cNvPr id="1071" name="Google Shape;1071;p56"/>
            <p:cNvSpPr/>
            <p:nvPr/>
          </p:nvSpPr>
          <p:spPr>
            <a:xfrm>
              <a:off x="3794150" y="3910220"/>
              <a:ext cx="1995000" cy="320100"/>
            </a:xfrm>
            <a:prstGeom prst="roundRect">
              <a:avLst>
                <a:gd fmla="val 12465"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72" name="Google Shape;1072;p56"/>
            <p:cNvPicPr preferRelativeResize="0"/>
            <p:nvPr/>
          </p:nvPicPr>
          <p:blipFill>
            <a:blip r:embed="rId11">
              <a:alphaModFix/>
            </a:blip>
            <a:stretch>
              <a:fillRect/>
            </a:stretch>
          </p:blipFill>
          <p:spPr>
            <a:xfrm>
              <a:off x="3768025" y="3890743"/>
              <a:ext cx="2048680" cy="359473"/>
            </a:xfrm>
            <a:prstGeom prst="rect">
              <a:avLst/>
            </a:prstGeom>
            <a:noFill/>
            <a:ln>
              <a:noFill/>
            </a:ln>
          </p:spPr>
        </p:pic>
      </p:grpSp>
      <p:grpSp>
        <p:nvGrpSpPr>
          <p:cNvPr id="1073" name="Google Shape;1073;p56"/>
          <p:cNvGrpSpPr/>
          <p:nvPr/>
        </p:nvGrpSpPr>
        <p:grpSpPr>
          <a:xfrm rot="-5400000">
            <a:off x="7972969" y="2929888"/>
            <a:ext cx="545700" cy="323100"/>
            <a:chOff x="4872521" y="3848940"/>
            <a:chExt cx="545700" cy="323100"/>
          </a:xfrm>
        </p:grpSpPr>
        <p:sp>
          <p:nvSpPr>
            <p:cNvPr id="1074" name="Google Shape;1074;p56"/>
            <p:cNvSpPr/>
            <p:nvPr/>
          </p:nvSpPr>
          <p:spPr>
            <a:xfrm rot="-5400000">
              <a:off x="5038119" y="3793469"/>
              <a:ext cx="169500" cy="413400"/>
            </a:xfrm>
            <a:prstGeom prst="rect">
              <a:avLst/>
            </a:prstGeom>
            <a:solidFill>
              <a:srgbClr val="D886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5" name="Google Shape;1075;p56"/>
            <p:cNvSpPr txBox="1"/>
            <p:nvPr/>
          </p:nvSpPr>
          <p:spPr>
            <a:xfrm>
              <a:off x="4872521" y="3848940"/>
              <a:ext cx="5457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900">
                  <a:solidFill>
                    <a:schemeClr val="lt1"/>
                  </a:solidFill>
                </a:rPr>
                <a:t>LTE</a:t>
              </a:r>
              <a:r>
                <a:rPr b="1" lang="en" sz="900">
                  <a:solidFill>
                    <a:schemeClr val="lt1"/>
                  </a:solidFill>
                </a:rPr>
                <a:t> 2</a:t>
              </a:r>
              <a:endParaRPr b="1" sz="900">
                <a:solidFill>
                  <a:schemeClr val="lt1"/>
                </a:solidFill>
              </a:endParaRPr>
            </a:p>
          </p:txBody>
        </p:sp>
      </p:grpSp>
      <p:grpSp>
        <p:nvGrpSpPr>
          <p:cNvPr id="1076" name="Google Shape;1076;p56"/>
          <p:cNvGrpSpPr/>
          <p:nvPr/>
        </p:nvGrpSpPr>
        <p:grpSpPr>
          <a:xfrm rot="-5400000">
            <a:off x="6843769" y="2922633"/>
            <a:ext cx="545700" cy="323100"/>
            <a:chOff x="4676576" y="3399115"/>
            <a:chExt cx="545700" cy="323100"/>
          </a:xfrm>
        </p:grpSpPr>
        <p:sp>
          <p:nvSpPr>
            <p:cNvPr id="1077" name="Google Shape;1077;p56"/>
            <p:cNvSpPr/>
            <p:nvPr/>
          </p:nvSpPr>
          <p:spPr>
            <a:xfrm rot="-5400000">
              <a:off x="4834919" y="3343644"/>
              <a:ext cx="169500" cy="413400"/>
            </a:xfrm>
            <a:prstGeom prst="rect">
              <a:avLst/>
            </a:prstGeom>
            <a:solidFill>
              <a:srgbClr val="FFB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8" name="Google Shape;1078;p56"/>
            <p:cNvSpPr txBox="1"/>
            <p:nvPr/>
          </p:nvSpPr>
          <p:spPr>
            <a:xfrm>
              <a:off x="4676576" y="3399115"/>
              <a:ext cx="5457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900">
                  <a:solidFill>
                    <a:schemeClr val="lt1"/>
                  </a:solidFill>
                </a:rPr>
                <a:t>LTE</a:t>
              </a:r>
              <a:r>
                <a:rPr b="1" lang="en" sz="900">
                  <a:solidFill>
                    <a:schemeClr val="lt1"/>
                  </a:solidFill>
                </a:rPr>
                <a:t> 1</a:t>
              </a:r>
              <a:endParaRPr b="1" sz="900">
                <a:solidFill>
                  <a:schemeClr val="lt1"/>
                </a:solidFill>
              </a:endParaRPr>
            </a:p>
          </p:txBody>
        </p:sp>
      </p:grpSp>
      <p:cxnSp>
        <p:nvCxnSpPr>
          <p:cNvPr id="1079" name="Google Shape;1079;p56"/>
          <p:cNvCxnSpPr/>
          <p:nvPr/>
        </p:nvCxnSpPr>
        <p:spPr>
          <a:xfrm>
            <a:off x="5578773" y="3982755"/>
            <a:ext cx="1077300" cy="0"/>
          </a:xfrm>
          <a:prstGeom prst="straightConnector1">
            <a:avLst/>
          </a:prstGeom>
          <a:noFill/>
          <a:ln cap="flat" cmpd="sng" w="19050">
            <a:solidFill>
              <a:srgbClr val="FFB81C"/>
            </a:solidFill>
            <a:prstDash val="solid"/>
            <a:round/>
            <a:headEnd len="med" w="med" type="none"/>
            <a:tailEnd len="med" w="med" type="none"/>
          </a:ln>
        </p:spPr>
      </p:cxnSp>
      <p:sp>
        <p:nvSpPr>
          <p:cNvPr id="1080" name="Google Shape;1080;p56"/>
          <p:cNvSpPr txBox="1"/>
          <p:nvPr/>
        </p:nvSpPr>
        <p:spPr>
          <a:xfrm>
            <a:off x="5574975" y="2717525"/>
            <a:ext cx="6408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200">
                <a:solidFill>
                  <a:schemeClr val="dk1"/>
                </a:solidFill>
              </a:rPr>
              <a:t>SIM 1</a:t>
            </a:r>
            <a:endParaRPr b="1" sz="1200">
              <a:solidFill>
                <a:schemeClr val="dk1"/>
              </a:solidFill>
            </a:endParaRPr>
          </a:p>
        </p:txBody>
      </p:sp>
      <p:sp>
        <p:nvSpPr>
          <p:cNvPr id="1081" name="Google Shape;1081;p56"/>
          <p:cNvSpPr txBox="1"/>
          <p:nvPr/>
        </p:nvSpPr>
        <p:spPr>
          <a:xfrm>
            <a:off x="6076550" y="2717525"/>
            <a:ext cx="7059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200">
                <a:solidFill>
                  <a:schemeClr val="dk1"/>
                </a:solidFill>
              </a:rPr>
              <a:t>SIM 2</a:t>
            </a:r>
            <a:endParaRPr b="1" sz="1200">
              <a:solidFill>
                <a:schemeClr val="dk1"/>
              </a:solidFill>
            </a:endParaRPr>
          </a:p>
        </p:txBody>
      </p:sp>
      <p:sp>
        <p:nvSpPr>
          <p:cNvPr id="1082" name="Google Shape;1082;p56"/>
          <p:cNvSpPr txBox="1"/>
          <p:nvPr/>
        </p:nvSpPr>
        <p:spPr>
          <a:xfrm>
            <a:off x="604251" y="1015917"/>
            <a:ext cx="15525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200">
                <a:solidFill>
                  <a:schemeClr val="dk1"/>
                </a:solidFill>
              </a:rPr>
              <a:t>Country A</a:t>
            </a:r>
            <a:endParaRPr b="1" sz="1200">
              <a:solidFill>
                <a:schemeClr val="dk1"/>
              </a:solidFill>
            </a:endParaRPr>
          </a:p>
          <a:p>
            <a:pPr indent="0" lvl="0" marL="0" rtl="0" algn="ctr">
              <a:spcBef>
                <a:spcPts val="0"/>
              </a:spcBef>
              <a:spcAft>
                <a:spcPts val="0"/>
              </a:spcAft>
              <a:buNone/>
            </a:pPr>
            <a:r>
              <a:rPr b="1" lang="en" sz="1200">
                <a:solidFill>
                  <a:schemeClr val="dk1"/>
                </a:solidFill>
              </a:rPr>
              <a:t>Territorial Sea</a:t>
            </a:r>
            <a:endParaRPr b="1" sz="1200">
              <a:solidFill>
                <a:schemeClr val="dk1"/>
              </a:solidFill>
            </a:endParaRPr>
          </a:p>
        </p:txBody>
      </p:sp>
      <p:sp>
        <p:nvSpPr>
          <p:cNvPr id="1083" name="Google Shape;1083;p56"/>
          <p:cNvSpPr txBox="1"/>
          <p:nvPr/>
        </p:nvSpPr>
        <p:spPr>
          <a:xfrm>
            <a:off x="2631883" y="1015917"/>
            <a:ext cx="15525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200">
                <a:solidFill>
                  <a:schemeClr val="dk1"/>
                </a:solidFill>
              </a:rPr>
              <a:t>Country B</a:t>
            </a:r>
            <a:endParaRPr b="1" sz="1200">
              <a:solidFill>
                <a:schemeClr val="dk1"/>
              </a:solidFill>
            </a:endParaRPr>
          </a:p>
          <a:p>
            <a:pPr indent="0" lvl="0" marL="0" rtl="0" algn="ctr">
              <a:spcBef>
                <a:spcPts val="0"/>
              </a:spcBef>
              <a:spcAft>
                <a:spcPts val="0"/>
              </a:spcAft>
              <a:buNone/>
            </a:pPr>
            <a:r>
              <a:rPr b="1" lang="en" sz="1200">
                <a:solidFill>
                  <a:schemeClr val="dk1"/>
                </a:solidFill>
              </a:rPr>
              <a:t>Territorial Sea</a:t>
            </a:r>
            <a:endParaRPr b="1" sz="1200">
              <a:solidFill>
                <a:schemeClr val="dk1"/>
              </a:solidFill>
            </a:endParaRPr>
          </a:p>
        </p:txBody>
      </p:sp>
      <p:sp>
        <p:nvSpPr>
          <p:cNvPr id="1084" name="Google Shape;1084;p56"/>
          <p:cNvSpPr txBox="1"/>
          <p:nvPr/>
        </p:nvSpPr>
        <p:spPr>
          <a:xfrm>
            <a:off x="2444753" y="2837057"/>
            <a:ext cx="15525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chemeClr val="dk1"/>
                </a:solidFill>
              </a:rPr>
              <a:t>Global Roaming</a:t>
            </a:r>
            <a:endParaRPr b="1" sz="1200">
              <a:solidFill>
                <a:schemeClr val="dk1"/>
              </a:solidFill>
            </a:endParaRPr>
          </a:p>
        </p:txBody>
      </p:sp>
      <p:sp>
        <p:nvSpPr>
          <p:cNvPr id="1085" name="Google Shape;1085;p56"/>
          <p:cNvSpPr txBox="1"/>
          <p:nvPr/>
        </p:nvSpPr>
        <p:spPr>
          <a:xfrm>
            <a:off x="2770133" y="1826546"/>
            <a:ext cx="8118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chemeClr val="dk1"/>
                </a:solidFill>
              </a:rPr>
              <a:t>Internet</a:t>
            </a:r>
            <a:r>
              <a:rPr b="1" lang="en" sz="1100">
                <a:solidFill>
                  <a:schemeClr val="dk1"/>
                </a:solidFill>
              </a:rPr>
              <a:t> </a:t>
            </a:r>
            <a:endParaRPr b="1" sz="1100">
              <a:solidFill>
                <a:schemeClr val="dk1"/>
              </a:solidFill>
            </a:endParaRPr>
          </a:p>
        </p:txBody>
      </p:sp>
      <p:pic>
        <p:nvPicPr>
          <p:cNvPr id="1086" name="Google Shape;1086;p56"/>
          <p:cNvPicPr preferRelativeResize="0"/>
          <p:nvPr/>
        </p:nvPicPr>
        <p:blipFill>
          <a:blip r:embed="rId5">
            <a:alphaModFix/>
          </a:blip>
          <a:stretch>
            <a:fillRect/>
          </a:stretch>
        </p:blipFill>
        <p:spPr>
          <a:xfrm>
            <a:off x="1743216" y="1432092"/>
            <a:ext cx="1144266" cy="1142949"/>
          </a:xfrm>
          <a:prstGeom prst="rect">
            <a:avLst/>
          </a:prstGeom>
          <a:noFill/>
          <a:ln>
            <a:noFill/>
          </a:ln>
        </p:spPr>
      </p:pic>
      <p:pic>
        <p:nvPicPr>
          <p:cNvPr id="1087" name="Google Shape;1087;p56"/>
          <p:cNvPicPr preferRelativeResize="0"/>
          <p:nvPr/>
        </p:nvPicPr>
        <p:blipFill rotWithShape="1">
          <a:blip r:embed="rId12">
            <a:alphaModFix/>
          </a:blip>
          <a:srcRect b="22877" l="0" r="0" t="45193"/>
          <a:stretch/>
        </p:blipFill>
        <p:spPr>
          <a:xfrm>
            <a:off x="1621591" y="3453062"/>
            <a:ext cx="1428678" cy="455649"/>
          </a:xfrm>
          <a:prstGeom prst="rect">
            <a:avLst/>
          </a:prstGeom>
          <a:noFill/>
          <a:ln>
            <a:noFill/>
          </a:ln>
        </p:spPr>
      </p:pic>
      <p:pic>
        <p:nvPicPr>
          <p:cNvPr id="1088" name="Google Shape;1088;p56"/>
          <p:cNvPicPr preferRelativeResize="0"/>
          <p:nvPr/>
        </p:nvPicPr>
        <p:blipFill>
          <a:blip r:embed="rId8">
            <a:alphaModFix/>
          </a:blip>
          <a:stretch>
            <a:fillRect/>
          </a:stretch>
        </p:blipFill>
        <p:spPr>
          <a:xfrm flipH="1">
            <a:off x="2020613" y="4124585"/>
            <a:ext cx="196575" cy="250775"/>
          </a:xfrm>
          <a:prstGeom prst="rect">
            <a:avLst/>
          </a:prstGeom>
          <a:noFill/>
          <a:ln>
            <a:noFill/>
          </a:ln>
        </p:spPr>
      </p:pic>
      <p:cxnSp>
        <p:nvCxnSpPr>
          <p:cNvPr id="1089" name="Google Shape;1089;p56"/>
          <p:cNvCxnSpPr>
            <a:stCxn id="1088" idx="0"/>
          </p:cNvCxnSpPr>
          <p:nvPr/>
        </p:nvCxnSpPr>
        <p:spPr>
          <a:xfrm rot="10800000">
            <a:off x="2118901" y="3637685"/>
            <a:ext cx="0" cy="486900"/>
          </a:xfrm>
          <a:prstGeom prst="straightConnector1">
            <a:avLst/>
          </a:prstGeom>
          <a:noFill/>
          <a:ln cap="flat" cmpd="sng" w="19050">
            <a:solidFill>
              <a:srgbClr val="FFB81C"/>
            </a:solidFill>
            <a:prstDash val="solid"/>
            <a:round/>
            <a:headEnd len="med" w="med" type="none"/>
            <a:tailEnd len="med" w="med" type="oval"/>
          </a:ln>
        </p:spPr>
      </p:cxnSp>
      <p:sp>
        <p:nvSpPr>
          <p:cNvPr id="1090" name="Google Shape;1090;p56"/>
          <p:cNvSpPr txBox="1"/>
          <p:nvPr/>
        </p:nvSpPr>
        <p:spPr>
          <a:xfrm>
            <a:off x="983999" y="4088850"/>
            <a:ext cx="11349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chemeClr val="dk1"/>
                </a:solidFill>
              </a:rPr>
              <a:t>Global SIM</a:t>
            </a:r>
            <a:endParaRPr b="1" sz="1200">
              <a:solidFill>
                <a:schemeClr val="dk1"/>
              </a:solidFill>
            </a:endParaRPr>
          </a:p>
        </p:txBody>
      </p:sp>
      <p:pic>
        <p:nvPicPr>
          <p:cNvPr id="1091" name="Google Shape;1091;p56"/>
          <p:cNvPicPr preferRelativeResize="0"/>
          <p:nvPr/>
        </p:nvPicPr>
        <p:blipFill>
          <a:blip r:embed="rId10">
            <a:alphaModFix/>
          </a:blip>
          <a:stretch>
            <a:fillRect/>
          </a:stretch>
        </p:blipFill>
        <p:spPr>
          <a:xfrm>
            <a:off x="1866493" y="4273278"/>
            <a:ext cx="926975" cy="926949"/>
          </a:xfrm>
          <a:prstGeom prst="rect">
            <a:avLst/>
          </a:prstGeom>
          <a:noFill/>
          <a:ln>
            <a:noFill/>
          </a:ln>
        </p:spPr>
      </p:pic>
      <p:grpSp>
        <p:nvGrpSpPr>
          <p:cNvPr id="1092" name="Google Shape;1092;p56"/>
          <p:cNvGrpSpPr/>
          <p:nvPr/>
        </p:nvGrpSpPr>
        <p:grpSpPr>
          <a:xfrm rot="-5400000">
            <a:off x="2075169" y="2770233"/>
            <a:ext cx="545700" cy="323100"/>
            <a:chOff x="4712849" y="3399115"/>
            <a:chExt cx="545700" cy="323100"/>
          </a:xfrm>
        </p:grpSpPr>
        <p:sp>
          <p:nvSpPr>
            <p:cNvPr id="1093" name="Google Shape;1093;p56"/>
            <p:cNvSpPr/>
            <p:nvPr/>
          </p:nvSpPr>
          <p:spPr>
            <a:xfrm rot="-5400000">
              <a:off x="4834919" y="3343644"/>
              <a:ext cx="169500" cy="413400"/>
            </a:xfrm>
            <a:prstGeom prst="rect">
              <a:avLst/>
            </a:prstGeom>
            <a:solidFill>
              <a:srgbClr val="FFB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4" name="Google Shape;1094;p56"/>
            <p:cNvSpPr txBox="1"/>
            <p:nvPr/>
          </p:nvSpPr>
          <p:spPr>
            <a:xfrm>
              <a:off x="4712849" y="3399115"/>
              <a:ext cx="5457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900">
                  <a:solidFill>
                    <a:schemeClr val="lt1"/>
                  </a:solidFill>
                </a:rPr>
                <a:t>LTE</a:t>
              </a:r>
              <a:endParaRPr b="1" sz="900">
                <a:solidFill>
                  <a:schemeClr val="lt1"/>
                </a:solidFill>
              </a:endParaRPr>
            </a:p>
          </p:txBody>
        </p:sp>
      </p:grpSp>
      <p:pic>
        <p:nvPicPr>
          <p:cNvPr id="1095" name="Google Shape;1095;p56"/>
          <p:cNvPicPr preferRelativeResize="0"/>
          <p:nvPr/>
        </p:nvPicPr>
        <p:blipFill>
          <a:blip r:embed="rId8">
            <a:alphaModFix/>
          </a:blip>
          <a:stretch>
            <a:fillRect/>
          </a:stretch>
        </p:blipFill>
        <p:spPr>
          <a:xfrm flipH="1">
            <a:off x="6614613" y="4575760"/>
            <a:ext cx="196575" cy="250775"/>
          </a:xfrm>
          <a:prstGeom prst="rect">
            <a:avLst/>
          </a:prstGeom>
          <a:noFill/>
          <a:ln>
            <a:noFill/>
          </a:ln>
        </p:spPr>
      </p:pic>
      <p:cxnSp>
        <p:nvCxnSpPr>
          <p:cNvPr id="1096" name="Google Shape;1096;p56"/>
          <p:cNvCxnSpPr>
            <a:stCxn id="1095" idx="0"/>
          </p:cNvCxnSpPr>
          <p:nvPr/>
        </p:nvCxnSpPr>
        <p:spPr>
          <a:xfrm rot="10800000">
            <a:off x="6712901" y="4088860"/>
            <a:ext cx="0" cy="486900"/>
          </a:xfrm>
          <a:prstGeom prst="straightConnector1">
            <a:avLst/>
          </a:prstGeom>
          <a:noFill/>
          <a:ln cap="flat" cmpd="sng" w="19050">
            <a:solidFill>
              <a:srgbClr val="FFB81C"/>
            </a:solidFill>
            <a:prstDash val="solid"/>
            <a:round/>
            <a:headEnd len="med" w="med" type="none"/>
            <a:tailEnd len="med" w="med" type="oval"/>
          </a:ln>
        </p:spPr>
      </p:cxnSp>
      <p:sp>
        <p:nvSpPr>
          <p:cNvPr id="1097" name="Google Shape;1097;p56"/>
          <p:cNvSpPr txBox="1"/>
          <p:nvPr/>
        </p:nvSpPr>
        <p:spPr>
          <a:xfrm>
            <a:off x="5577999" y="4540025"/>
            <a:ext cx="11349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chemeClr val="dk1"/>
                </a:solidFill>
              </a:rPr>
              <a:t>Global SIM</a:t>
            </a:r>
            <a:endParaRPr b="1" sz="1200">
              <a:solidFill>
                <a:schemeClr val="dk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1" name="Shape 1101"/>
        <p:cNvGrpSpPr/>
        <p:nvPr/>
      </p:nvGrpSpPr>
      <p:grpSpPr>
        <a:xfrm>
          <a:off x="0" y="0"/>
          <a:ext cx="0" cy="0"/>
          <a:chOff x="0" y="0"/>
          <a:chExt cx="0" cy="0"/>
        </a:xfrm>
      </p:grpSpPr>
      <p:sp>
        <p:nvSpPr>
          <p:cNvPr id="1102" name="Google Shape;1102;p57"/>
          <p:cNvSpPr/>
          <p:nvPr/>
        </p:nvSpPr>
        <p:spPr>
          <a:xfrm>
            <a:off x="449800" y="684500"/>
            <a:ext cx="3282600" cy="811200"/>
          </a:xfrm>
          <a:prstGeom prst="roundRect">
            <a:avLst>
              <a:gd fmla="val 24154" name="adj"/>
            </a:avLst>
          </a:prstGeom>
          <a:solidFill>
            <a:srgbClr val="FFFFFF">
              <a:alpha val="66670"/>
            </a:srgbClr>
          </a:solidFill>
          <a:ln cap="flat" cmpd="sng" w="9525">
            <a:solidFill>
              <a:srgbClr val="595959"/>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3" name="Google Shape;1103;p57"/>
          <p:cNvSpPr txBox="1"/>
          <p:nvPr/>
        </p:nvSpPr>
        <p:spPr>
          <a:xfrm>
            <a:off x="0" y="0"/>
            <a:ext cx="9144000" cy="554100"/>
          </a:xfrm>
          <a:prstGeom prst="rect">
            <a:avLst/>
          </a:prstGeom>
          <a:solidFill>
            <a:schemeClr val="dk1"/>
          </a:solidFill>
          <a:ln>
            <a:noFill/>
          </a:ln>
        </p:spPr>
        <p:txBody>
          <a:bodyPr anchorCtr="0" anchor="t" bIns="91425" lIns="91425" spcFirstLastPara="1" rIns="91425" wrap="square" tIns="91425">
            <a:spAutoFit/>
          </a:bodyPr>
          <a:lstStyle/>
          <a:p>
            <a:pPr indent="0" lvl="0" marL="0" marR="0" rtl="0" algn="ctr">
              <a:spcBef>
                <a:spcPts val="0"/>
              </a:spcBef>
              <a:spcAft>
                <a:spcPts val="0"/>
              </a:spcAft>
              <a:buNone/>
            </a:pPr>
            <a:r>
              <a:rPr b="1" lang="en" sz="2400">
                <a:solidFill>
                  <a:srgbClr val="FFFFFF"/>
                </a:solidFill>
                <a:latin typeface="Roboto"/>
                <a:ea typeface="Roboto"/>
                <a:cs typeface="Roboto"/>
                <a:sym typeface="Roboto"/>
              </a:rPr>
              <a:t>Connectivity for </a:t>
            </a:r>
            <a:r>
              <a:rPr b="1" lang="en" sz="2400">
                <a:solidFill>
                  <a:srgbClr val="FFB81C"/>
                </a:solidFill>
                <a:latin typeface="Roboto"/>
                <a:ea typeface="Roboto"/>
                <a:cs typeface="Roboto"/>
                <a:sym typeface="Roboto"/>
              </a:rPr>
              <a:t>Branches - Traditional</a:t>
            </a:r>
            <a:endParaRPr b="1" sz="2400">
              <a:solidFill>
                <a:srgbClr val="FFB81C"/>
              </a:solidFill>
              <a:latin typeface="Roboto"/>
              <a:ea typeface="Roboto"/>
              <a:cs typeface="Roboto"/>
              <a:sym typeface="Roboto"/>
            </a:endParaRPr>
          </a:p>
        </p:txBody>
      </p:sp>
      <p:grpSp>
        <p:nvGrpSpPr>
          <p:cNvPr id="1104" name="Google Shape;1104;p57"/>
          <p:cNvGrpSpPr/>
          <p:nvPr/>
        </p:nvGrpSpPr>
        <p:grpSpPr>
          <a:xfrm>
            <a:off x="0" y="4442097"/>
            <a:ext cx="9144000" cy="714606"/>
            <a:chOff x="0" y="4422219"/>
            <a:chExt cx="9144000" cy="714606"/>
          </a:xfrm>
        </p:grpSpPr>
        <p:sp>
          <p:nvSpPr>
            <p:cNvPr id="1105" name="Google Shape;1105;p57"/>
            <p:cNvSpPr/>
            <p:nvPr/>
          </p:nvSpPr>
          <p:spPr>
            <a:xfrm>
              <a:off x="0" y="5045325"/>
              <a:ext cx="9144000" cy="91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6" name="Google Shape;1106;p57"/>
            <p:cNvSpPr/>
            <p:nvPr/>
          </p:nvSpPr>
          <p:spPr>
            <a:xfrm>
              <a:off x="8520900" y="4422219"/>
              <a:ext cx="623100" cy="623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07" name="Google Shape;1107;p57"/>
            <p:cNvPicPr preferRelativeResize="0"/>
            <p:nvPr/>
          </p:nvPicPr>
          <p:blipFill>
            <a:blip r:embed="rId3">
              <a:alphaModFix/>
            </a:blip>
            <a:stretch>
              <a:fillRect/>
            </a:stretch>
          </p:blipFill>
          <p:spPr>
            <a:xfrm>
              <a:off x="8589230" y="4584422"/>
              <a:ext cx="490383" cy="248025"/>
            </a:xfrm>
            <a:prstGeom prst="rect">
              <a:avLst/>
            </a:prstGeom>
            <a:noFill/>
            <a:ln>
              <a:noFill/>
            </a:ln>
          </p:spPr>
        </p:pic>
      </p:grpSp>
      <p:grpSp>
        <p:nvGrpSpPr>
          <p:cNvPr id="1108" name="Google Shape;1108;p57"/>
          <p:cNvGrpSpPr/>
          <p:nvPr/>
        </p:nvGrpSpPr>
        <p:grpSpPr>
          <a:xfrm>
            <a:off x="582959" y="804672"/>
            <a:ext cx="7592574" cy="4149016"/>
            <a:chOff x="645834" y="804672"/>
            <a:chExt cx="7592574" cy="4149016"/>
          </a:xfrm>
        </p:grpSpPr>
        <p:cxnSp>
          <p:nvCxnSpPr>
            <p:cNvPr id="1109" name="Google Shape;1109;p57"/>
            <p:cNvCxnSpPr/>
            <p:nvPr/>
          </p:nvCxnSpPr>
          <p:spPr>
            <a:xfrm rot="10800000">
              <a:off x="4486025" y="4568699"/>
              <a:ext cx="781500" cy="0"/>
            </a:xfrm>
            <a:prstGeom prst="straightConnector1">
              <a:avLst/>
            </a:prstGeom>
            <a:noFill/>
            <a:ln cap="flat" cmpd="sng" w="19050">
              <a:solidFill>
                <a:srgbClr val="9E9E9E"/>
              </a:solidFill>
              <a:prstDash val="solid"/>
              <a:round/>
              <a:headEnd len="med" w="med" type="none"/>
              <a:tailEnd len="med" w="med" type="none"/>
            </a:ln>
          </p:spPr>
        </p:cxnSp>
        <p:cxnSp>
          <p:nvCxnSpPr>
            <p:cNvPr id="1110" name="Google Shape;1110;p57"/>
            <p:cNvCxnSpPr/>
            <p:nvPr/>
          </p:nvCxnSpPr>
          <p:spPr>
            <a:xfrm rot="10800000">
              <a:off x="2700689" y="1596624"/>
              <a:ext cx="4684200" cy="0"/>
            </a:xfrm>
            <a:prstGeom prst="straightConnector1">
              <a:avLst/>
            </a:prstGeom>
            <a:noFill/>
            <a:ln cap="flat" cmpd="sng" w="19050">
              <a:solidFill>
                <a:srgbClr val="FFB81C"/>
              </a:solidFill>
              <a:prstDash val="solid"/>
              <a:round/>
              <a:headEnd len="med" w="med" type="none"/>
              <a:tailEnd len="med" w="med" type="none"/>
            </a:ln>
          </p:spPr>
        </p:cxnSp>
        <p:cxnSp>
          <p:nvCxnSpPr>
            <p:cNvPr id="1111" name="Google Shape;1111;p57"/>
            <p:cNvCxnSpPr/>
            <p:nvPr/>
          </p:nvCxnSpPr>
          <p:spPr>
            <a:xfrm flipH="1">
              <a:off x="1517343" y="1596524"/>
              <a:ext cx="1191000" cy="1442700"/>
            </a:xfrm>
            <a:prstGeom prst="straightConnector1">
              <a:avLst/>
            </a:prstGeom>
            <a:noFill/>
            <a:ln cap="flat" cmpd="sng" w="19050">
              <a:solidFill>
                <a:srgbClr val="FFB81C"/>
              </a:solidFill>
              <a:prstDash val="solid"/>
              <a:round/>
              <a:headEnd len="med" w="med" type="none"/>
              <a:tailEnd len="med" w="med" type="none"/>
            </a:ln>
          </p:spPr>
        </p:cxnSp>
        <p:grpSp>
          <p:nvGrpSpPr>
            <p:cNvPr id="1112" name="Google Shape;1112;p57"/>
            <p:cNvGrpSpPr/>
            <p:nvPr/>
          </p:nvGrpSpPr>
          <p:grpSpPr>
            <a:xfrm>
              <a:off x="4330573" y="1394510"/>
              <a:ext cx="747000" cy="323100"/>
              <a:chOff x="3969521" y="538250"/>
              <a:chExt cx="747000" cy="323100"/>
            </a:xfrm>
          </p:grpSpPr>
          <p:sp>
            <p:nvSpPr>
              <p:cNvPr id="1113" name="Google Shape;1113;p57"/>
              <p:cNvSpPr/>
              <p:nvPr/>
            </p:nvSpPr>
            <p:spPr>
              <a:xfrm rot="-5400000">
                <a:off x="4227071" y="416900"/>
                <a:ext cx="231900" cy="565800"/>
              </a:xfrm>
              <a:prstGeom prst="rect">
                <a:avLst/>
              </a:prstGeom>
              <a:solidFill>
                <a:srgbClr val="FFB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4" name="Google Shape;1114;p57"/>
              <p:cNvSpPr txBox="1"/>
              <p:nvPr/>
            </p:nvSpPr>
            <p:spPr>
              <a:xfrm>
                <a:off x="3969521" y="538250"/>
                <a:ext cx="7470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chemeClr val="lt1"/>
                    </a:solidFill>
                  </a:rPr>
                  <a:t>WAN 1A</a:t>
                </a:r>
                <a:endParaRPr b="1" sz="900">
                  <a:solidFill>
                    <a:schemeClr val="lt1"/>
                  </a:solidFill>
                </a:endParaRPr>
              </a:p>
            </p:txBody>
          </p:sp>
        </p:grpSp>
        <p:sp>
          <p:nvSpPr>
            <p:cNvPr id="1115" name="Google Shape;1115;p57"/>
            <p:cNvSpPr txBox="1"/>
            <p:nvPr/>
          </p:nvSpPr>
          <p:spPr>
            <a:xfrm>
              <a:off x="4826616" y="4052679"/>
              <a:ext cx="7341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000">
                  <a:solidFill>
                    <a:schemeClr val="dk1"/>
                  </a:solidFill>
                </a:rPr>
                <a:t>……</a:t>
              </a:r>
              <a:endParaRPr b="1" sz="1000">
                <a:solidFill>
                  <a:schemeClr val="dk1"/>
                </a:solidFill>
              </a:endParaRPr>
            </a:p>
          </p:txBody>
        </p:sp>
        <p:sp>
          <p:nvSpPr>
            <p:cNvPr id="1116" name="Google Shape;1116;p57"/>
            <p:cNvSpPr txBox="1"/>
            <p:nvPr/>
          </p:nvSpPr>
          <p:spPr>
            <a:xfrm>
              <a:off x="883435" y="3490126"/>
              <a:ext cx="8118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chemeClr val="dk1"/>
                  </a:solidFill>
                </a:rPr>
                <a:t>Internet</a:t>
              </a:r>
              <a:r>
                <a:rPr b="1" lang="en" sz="1200">
                  <a:solidFill>
                    <a:schemeClr val="dk1"/>
                  </a:solidFill>
                </a:rPr>
                <a:t> </a:t>
              </a:r>
              <a:endParaRPr b="1" sz="1200"/>
            </a:p>
          </p:txBody>
        </p:sp>
        <p:cxnSp>
          <p:nvCxnSpPr>
            <p:cNvPr id="1117" name="Google Shape;1117;p57"/>
            <p:cNvCxnSpPr/>
            <p:nvPr/>
          </p:nvCxnSpPr>
          <p:spPr>
            <a:xfrm rot="10800000">
              <a:off x="2703174" y="1794249"/>
              <a:ext cx="4730400" cy="0"/>
            </a:xfrm>
            <a:prstGeom prst="straightConnector1">
              <a:avLst/>
            </a:prstGeom>
            <a:noFill/>
            <a:ln cap="flat" cmpd="sng" w="19050">
              <a:solidFill>
                <a:srgbClr val="9E9E9E"/>
              </a:solidFill>
              <a:prstDash val="solid"/>
              <a:round/>
              <a:headEnd len="med" w="med" type="none"/>
              <a:tailEnd len="med" w="med" type="none"/>
            </a:ln>
          </p:spPr>
        </p:cxnSp>
        <p:cxnSp>
          <p:nvCxnSpPr>
            <p:cNvPr id="1118" name="Google Shape;1118;p57"/>
            <p:cNvCxnSpPr/>
            <p:nvPr/>
          </p:nvCxnSpPr>
          <p:spPr>
            <a:xfrm rot="10800000">
              <a:off x="2696200" y="2534624"/>
              <a:ext cx="4875300" cy="0"/>
            </a:xfrm>
            <a:prstGeom prst="straightConnector1">
              <a:avLst/>
            </a:prstGeom>
            <a:noFill/>
            <a:ln cap="flat" cmpd="sng" w="19050">
              <a:solidFill>
                <a:srgbClr val="9E9E9E"/>
              </a:solidFill>
              <a:prstDash val="solid"/>
              <a:round/>
              <a:headEnd len="med" w="med" type="none"/>
              <a:tailEnd len="med" w="med" type="none"/>
            </a:ln>
          </p:spPr>
        </p:cxnSp>
        <p:cxnSp>
          <p:nvCxnSpPr>
            <p:cNvPr id="1119" name="Google Shape;1119;p57"/>
            <p:cNvCxnSpPr/>
            <p:nvPr/>
          </p:nvCxnSpPr>
          <p:spPr>
            <a:xfrm rot="10800000">
              <a:off x="2700830" y="2316874"/>
              <a:ext cx="4773300" cy="0"/>
            </a:xfrm>
            <a:prstGeom prst="straightConnector1">
              <a:avLst/>
            </a:prstGeom>
            <a:noFill/>
            <a:ln cap="flat" cmpd="sng" w="19050">
              <a:solidFill>
                <a:srgbClr val="FFB81C"/>
              </a:solidFill>
              <a:prstDash val="solid"/>
              <a:round/>
              <a:headEnd len="med" w="med" type="none"/>
              <a:tailEnd len="med" w="med" type="none"/>
            </a:ln>
          </p:spPr>
        </p:cxnSp>
        <p:cxnSp>
          <p:nvCxnSpPr>
            <p:cNvPr id="1120" name="Google Shape;1120;p57"/>
            <p:cNvCxnSpPr/>
            <p:nvPr/>
          </p:nvCxnSpPr>
          <p:spPr>
            <a:xfrm rot="10800000">
              <a:off x="2694082" y="3267074"/>
              <a:ext cx="4682700" cy="0"/>
            </a:xfrm>
            <a:prstGeom prst="straightConnector1">
              <a:avLst/>
            </a:prstGeom>
            <a:noFill/>
            <a:ln cap="flat" cmpd="sng" w="19050">
              <a:solidFill>
                <a:srgbClr val="9E9E9E"/>
              </a:solidFill>
              <a:prstDash val="solid"/>
              <a:round/>
              <a:headEnd len="med" w="med" type="none"/>
              <a:tailEnd len="med" w="med" type="none"/>
            </a:ln>
          </p:spPr>
        </p:cxnSp>
        <p:cxnSp>
          <p:nvCxnSpPr>
            <p:cNvPr id="1121" name="Google Shape;1121;p57"/>
            <p:cNvCxnSpPr/>
            <p:nvPr/>
          </p:nvCxnSpPr>
          <p:spPr>
            <a:xfrm flipH="1">
              <a:off x="1514294" y="2314303"/>
              <a:ext cx="1191000" cy="721200"/>
            </a:xfrm>
            <a:prstGeom prst="straightConnector1">
              <a:avLst/>
            </a:prstGeom>
            <a:noFill/>
            <a:ln cap="flat" cmpd="sng" w="19050">
              <a:solidFill>
                <a:srgbClr val="FFB81C"/>
              </a:solidFill>
              <a:prstDash val="solid"/>
              <a:round/>
              <a:headEnd len="med" w="med" type="none"/>
              <a:tailEnd len="med" w="med" type="none"/>
            </a:ln>
          </p:spPr>
        </p:cxnSp>
        <p:cxnSp>
          <p:nvCxnSpPr>
            <p:cNvPr id="1122" name="Google Shape;1122;p57"/>
            <p:cNvCxnSpPr/>
            <p:nvPr/>
          </p:nvCxnSpPr>
          <p:spPr>
            <a:xfrm rot="10800000">
              <a:off x="1523854" y="3049348"/>
              <a:ext cx="1196700" cy="0"/>
            </a:xfrm>
            <a:prstGeom prst="straightConnector1">
              <a:avLst/>
            </a:prstGeom>
            <a:noFill/>
            <a:ln cap="flat" cmpd="sng" w="19050">
              <a:solidFill>
                <a:srgbClr val="FFB81C"/>
              </a:solidFill>
              <a:prstDash val="solid"/>
              <a:round/>
              <a:headEnd len="med" w="med" type="none"/>
              <a:tailEnd len="med" w="med" type="none"/>
            </a:ln>
          </p:spPr>
        </p:cxnSp>
        <p:cxnSp>
          <p:nvCxnSpPr>
            <p:cNvPr id="1123" name="Google Shape;1123;p57"/>
            <p:cNvCxnSpPr/>
            <p:nvPr/>
          </p:nvCxnSpPr>
          <p:spPr>
            <a:xfrm rot="10800000">
              <a:off x="1508450" y="3050174"/>
              <a:ext cx="1208100" cy="722100"/>
            </a:xfrm>
            <a:prstGeom prst="straightConnector1">
              <a:avLst/>
            </a:prstGeom>
            <a:noFill/>
            <a:ln cap="flat" cmpd="sng" w="19050">
              <a:solidFill>
                <a:srgbClr val="FFB81C"/>
              </a:solidFill>
              <a:prstDash val="solid"/>
              <a:round/>
              <a:headEnd len="med" w="med" type="none"/>
              <a:tailEnd len="med" w="med" type="none"/>
            </a:ln>
          </p:spPr>
        </p:cxnSp>
        <p:cxnSp>
          <p:nvCxnSpPr>
            <p:cNvPr id="1124" name="Google Shape;1124;p57"/>
            <p:cNvCxnSpPr/>
            <p:nvPr/>
          </p:nvCxnSpPr>
          <p:spPr>
            <a:xfrm>
              <a:off x="1535778" y="3057093"/>
              <a:ext cx="1179000" cy="1515600"/>
            </a:xfrm>
            <a:prstGeom prst="straightConnector1">
              <a:avLst/>
            </a:prstGeom>
            <a:noFill/>
            <a:ln cap="flat" cmpd="sng" w="19050">
              <a:solidFill>
                <a:srgbClr val="FFB81C"/>
              </a:solidFill>
              <a:prstDash val="solid"/>
              <a:round/>
              <a:headEnd len="med" w="med" type="none"/>
              <a:tailEnd len="med" w="med" type="none"/>
            </a:ln>
          </p:spPr>
        </p:cxnSp>
        <p:cxnSp>
          <p:nvCxnSpPr>
            <p:cNvPr id="1125" name="Google Shape;1125;p57"/>
            <p:cNvCxnSpPr/>
            <p:nvPr/>
          </p:nvCxnSpPr>
          <p:spPr>
            <a:xfrm rot="10800000">
              <a:off x="2691787" y="3049324"/>
              <a:ext cx="4758000" cy="0"/>
            </a:xfrm>
            <a:prstGeom prst="straightConnector1">
              <a:avLst/>
            </a:prstGeom>
            <a:noFill/>
            <a:ln cap="flat" cmpd="sng" w="19050">
              <a:solidFill>
                <a:srgbClr val="FFB81C"/>
              </a:solidFill>
              <a:prstDash val="solid"/>
              <a:round/>
              <a:headEnd len="med" w="med" type="none"/>
              <a:tailEnd len="med" w="med" type="none"/>
            </a:ln>
          </p:spPr>
        </p:cxnSp>
        <p:cxnSp>
          <p:nvCxnSpPr>
            <p:cNvPr id="1126" name="Google Shape;1126;p57"/>
            <p:cNvCxnSpPr/>
            <p:nvPr/>
          </p:nvCxnSpPr>
          <p:spPr>
            <a:xfrm flipH="1">
              <a:off x="1511643" y="1792931"/>
              <a:ext cx="1196700" cy="1249800"/>
            </a:xfrm>
            <a:prstGeom prst="straightConnector1">
              <a:avLst/>
            </a:prstGeom>
            <a:noFill/>
            <a:ln cap="flat" cmpd="sng" w="19050">
              <a:solidFill>
                <a:srgbClr val="9E9E9E"/>
              </a:solidFill>
              <a:prstDash val="solid"/>
              <a:round/>
              <a:headEnd len="med" w="med" type="none"/>
              <a:tailEnd len="med" w="med" type="none"/>
            </a:ln>
          </p:spPr>
        </p:cxnSp>
        <p:cxnSp>
          <p:nvCxnSpPr>
            <p:cNvPr id="1127" name="Google Shape;1127;p57"/>
            <p:cNvCxnSpPr/>
            <p:nvPr/>
          </p:nvCxnSpPr>
          <p:spPr>
            <a:xfrm flipH="1">
              <a:off x="1514302" y="2533933"/>
              <a:ext cx="1191000" cy="517800"/>
            </a:xfrm>
            <a:prstGeom prst="straightConnector1">
              <a:avLst/>
            </a:prstGeom>
            <a:noFill/>
            <a:ln cap="flat" cmpd="sng" w="19050">
              <a:solidFill>
                <a:srgbClr val="9E9E9E"/>
              </a:solidFill>
              <a:prstDash val="solid"/>
              <a:round/>
              <a:headEnd len="med" w="med" type="none"/>
              <a:tailEnd len="med" w="med" type="none"/>
            </a:ln>
          </p:spPr>
        </p:cxnSp>
        <p:cxnSp>
          <p:nvCxnSpPr>
            <p:cNvPr id="1128" name="Google Shape;1128;p57"/>
            <p:cNvCxnSpPr/>
            <p:nvPr/>
          </p:nvCxnSpPr>
          <p:spPr>
            <a:xfrm>
              <a:off x="1508300" y="3053522"/>
              <a:ext cx="1196700" cy="214500"/>
            </a:xfrm>
            <a:prstGeom prst="straightConnector1">
              <a:avLst/>
            </a:prstGeom>
            <a:noFill/>
            <a:ln cap="flat" cmpd="sng" w="19050">
              <a:solidFill>
                <a:srgbClr val="9E9E9E"/>
              </a:solidFill>
              <a:prstDash val="solid"/>
              <a:round/>
              <a:headEnd len="med" w="med" type="none"/>
              <a:tailEnd len="med" w="med" type="none"/>
            </a:ln>
          </p:spPr>
        </p:cxnSp>
        <p:cxnSp>
          <p:nvCxnSpPr>
            <p:cNvPr id="1129" name="Google Shape;1129;p57"/>
            <p:cNvCxnSpPr/>
            <p:nvPr/>
          </p:nvCxnSpPr>
          <p:spPr>
            <a:xfrm>
              <a:off x="1511376" y="3051741"/>
              <a:ext cx="1193700" cy="937500"/>
            </a:xfrm>
            <a:prstGeom prst="straightConnector1">
              <a:avLst/>
            </a:prstGeom>
            <a:noFill/>
            <a:ln cap="flat" cmpd="sng" w="19050">
              <a:solidFill>
                <a:srgbClr val="9E9E9E"/>
              </a:solidFill>
              <a:prstDash val="solid"/>
              <a:round/>
              <a:headEnd len="med" w="med" type="none"/>
              <a:tailEnd len="med" w="med" type="none"/>
            </a:ln>
          </p:spPr>
        </p:cxnSp>
        <p:cxnSp>
          <p:nvCxnSpPr>
            <p:cNvPr id="1130" name="Google Shape;1130;p57"/>
            <p:cNvCxnSpPr/>
            <p:nvPr/>
          </p:nvCxnSpPr>
          <p:spPr>
            <a:xfrm>
              <a:off x="1505250" y="3053524"/>
              <a:ext cx="1216200" cy="1737000"/>
            </a:xfrm>
            <a:prstGeom prst="straightConnector1">
              <a:avLst/>
            </a:prstGeom>
            <a:noFill/>
            <a:ln cap="flat" cmpd="sng" w="19050">
              <a:solidFill>
                <a:srgbClr val="9E9E9E"/>
              </a:solidFill>
              <a:prstDash val="solid"/>
              <a:round/>
              <a:headEnd len="med" w="med" type="none"/>
              <a:tailEnd len="med" w="med" type="none"/>
            </a:ln>
          </p:spPr>
        </p:cxnSp>
        <p:pic>
          <p:nvPicPr>
            <p:cNvPr id="1131" name="Google Shape;1131;p57"/>
            <p:cNvPicPr preferRelativeResize="0"/>
            <p:nvPr/>
          </p:nvPicPr>
          <p:blipFill>
            <a:blip r:embed="rId4">
              <a:alphaModFix/>
            </a:blip>
            <a:stretch>
              <a:fillRect/>
            </a:stretch>
          </p:blipFill>
          <p:spPr>
            <a:xfrm>
              <a:off x="645834" y="2446897"/>
              <a:ext cx="1144266" cy="1142949"/>
            </a:xfrm>
            <a:prstGeom prst="rect">
              <a:avLst/>
            </a:prstGeom>
            <a:noFill/>
            <a:ln>
              <a:noFill/>
            </a:ln>
          </p:spPr>
        </p:pic>
        <p:cxnSp>
          <p:nvCxnSpPr>
            <p:cNvPr id="1132" name="Google Shape;1132;p57"/>
            <p:cNvCxnSpPr/>
            <p:nvPr/>
          </p:nvCxnSpPr>
          <p:spPr>
            <a:xfrm rot="10800000">
              <a:off x="2697100" y="3985549"/>
              <a:ext cx="1820400" cy="0"/>
            </a:xfrm>
            <a:prstGeom prst="straightConnector1">
              <a:avLst/>
            </a:prstGeom>
            <a:noFill/>
            <a:ln cap="flat" cmpd="sng" w="19050">
              <a:solidFill>
                <a:srgbClr val="9E9E9E"/>
              </a:solidFill>
              <a:prstDash val="solid"/>
              <a:round/>
              <a:headEnd len="med" w="med" type="none"/>
              <a:tailEnd len="med" w="med" type="none"/>
            </a:ln>
          </p:spPr>
        </p:cxnSp>
        <p:cxnSp>
          <p:nvCxnSpPr>
            <p:cNvPr id="1133" name="Google Shape;1133;p57"/>
            <p:cNvCxnSpPr/>
            <p:nvPr/>
          </p:nvCxnSpPr>
          <p:spPr>
            <a:xfrm rot="10800000">
              <a:off x="4876920" y="3985574"/>
              <a:ext cx="2345700" cy="0"/>
            </a:xfrm>
            <a:prstGeom prst="straightConnector1">
              <a:avLst/>
            </a:prstGeom>
            <a:noFill/>
            <a:ln cap="flat" cmpd="sng" w="19050">
              <a:solidFill>
                <a:srgbClr val="FFB81C"/>
              </a:solidFill>
              <a:prstDash val="solid"/>
              <a:round/>
              <a:headEnd len="med" w="med" type="none"/>
              <a:tailEnd len="med" w="med" type="none"/>
            </a:ln>
          </p:spPr>
        </p:cxnSp>
        <p:cxnSp>
          <p:nvCxnSpPr>
            <p:cNvPr id="1134" name="Google Shape;1134;p57"/>
            <p:cNvCxnSpPr/>
            <p:nvPr/>
          </p:nvCxnSpPr>
          <p:spPr>
            <a:xfrm rot="10800000">
              <a:off x="2712225" y="4786474"/>
              <a:ext cx="1746900" cy="0"/>
            </a:xfrm>
            <a:prstGeom prst="straightConnector1">
              <a:avLst/>
            </a:prstGeom>
            <a:noFill/>
            <a:ln cap="flat" cmpd="sng" w="19050">
              <a:solidFill>
                <a:srgbClr val="9E9E9E"/>
              </a:solidFill>
              <a:prstDash val="solid"/>
              <a:round/>
              <a:headEnd len="med" w="med" type="none"/>
              <a:tailEnd len="med" w="med" type="none"/>
            </a:ln>
          </p:spPr>
        </p:cxnSp>
        <p:cxnSp>
          <p:nvCxnSpPr>
            <p:cNvPr id="1135" name="Google Shape;1135;p57"/>
            <p:cNvCxnSpPr/>
            <p:nvPr/>
          </p:nvCxnSpPr>
          <p:spPr>
            <a:xfrm rot="10800000">
              <a:off x="4957500" y="4786474"/>
              <a:ext cx="2820600" cy="0"/>
            </a:xfrm>
            <a:prstGeom prst="straightConnector1">
              <a:avLst/>
            </a:prstGeom>
            <a:noFill/>
            <a:ln cap="flat" cmpd="sng" w="19050">
              <a:solidFill>
                <a:srgbClr val="FFB81C"/>
              </a:solidFill>
              <a:prstDash val="solid"/>
              <a:round/>
              <a:headEnd len="med" w="med" type="none"/>
              <a:tailEnd len="med" w="med" type="none"/>
            </a:ln>
          </p:spPr>
        </p:cxnSp>
        <p:cxnSp>
          <p:nvCxnSpPr>
            <p:cNvPr id="1136" name="Google Shape;1136;p57"/>
            <p:cNvCxnSpPr/>
            <p:nvPr/>
          </p:nvCxnSpPr>
          <p:spPr>
            <a:xfrm rot="10800000">
              <a:off x="2709875" y="4568699"/>
              <a:ext cx="2180400" cy="0"/>
            </a:xfrm>
            <a:prstGeom prst="straightConnector1">
              <a:avLst/>
            </a:prstGeom>
            <a:noFill/>
            <a:ln cap="flat" cmpd="sng" w="19050">
              <a:solidFill>
                <a:srgbClr val="FFB81C"/>
              </a:solidFill>
              <a:prstDash val="solid"/>
              <a:round/>
              <a:headEnd len="med" w="med" type="none"/>
              <a:tailEnd len="med" w="med" type="none"/>
            </a:ln>
          </p:spPr>
        </p:cxnSp>
        <p:pic>
          <p:nvPicPr>
            <p:cNvPr id="1137" name="Google Shape;1137;p57"/>
            <p:cNvPicPr preferRelativeResize="0"/>
            <p:nvPr/>
          </p:nvPicPr>
          <p:blipFill>
            <a:blip r:embed="rId5">
              <a:alphaModFix/>
            </a:blip>
            <a:stretch>
              <a:fillRect/>
            </a:stretch>
          </p:blipFill>
          <p:spPr>
            <a:xfrm rot="3004729">
              <a:off x="5329171" y="4536506"/>
              <a:ext cx="317274" cy="143275"/>
            </a:xfrm>
            <a:prstGeom prst="rect">
              <a:avLst/>
            </a:prstGeom>
            <a:noFill/>
            <a:ln>
              <a:noFill/>
            </a:ln>
          </p:spPr>
        </p:pic>
        <p:sp>
          <p:nvSpPr>
            <p:cNvPr id="1138" name="Google Shape;1138;p57"/>
            <p:cNvSpPr txBox="1"/>
            <p:nvPr/>
          </p:nvSpPr>
          <p:spPr>
            <a:xfrm>
              <a:off x="6982874" y="804672"/>
              <a:ext cx="11277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200">
                  <a:solidFill>
                    <a:schemeClr val="dk1"/>
                  </a:solidFill>
                </a:rPr>
                <a:t>50 Routers</a:t>
              </a:r>
              <a:r>
                <a:rPr b="1" lang="en" sz="1200">
                  <a:solidFill>
                    <a:schemeClr val="dk1"/>
                  </a:solidFill>
                </a:rPr>
                <a:t> </a:t>
              </a:r>
              <a:endParaRPr b="1" sz="1200"/>
            </a:p>
          </p:txBody>
        </p:sp>
        <p:sp>
          <p:nvSpPr>
            <p:cNvPr id="1139" name="Google Shape;1139;p57"/>
            <p:cNvSpPr txBox="1"/>
            <p:nvPr/>
          </p:nvSpPr>
          <p:spPr>
            <a:xfrm>
              <a:off x="3845100" y="1020225"/>
              <a:ext cx="17181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200">
                  <a:solidFill>
                    <a:srgbClr val="FCB034"/>
                  </a:solidFill>
                </a:rPr>
                <a:t>Broadband</a:t>
              </a:r>
              <a:r>
                <a:rPr b="1" lang="en" sz="1200">
                  <a:solidFill>
                    <a:srgbClr val="FCB034"/>
                  </a:solidFill>
                </a:rPr>
                <a:t> (ISP- A)</a:t>
              </a:r>
              <a:endParaRPr b="1" sz="1200">
                <a:solidFill>
                  <a:srgbClr val="FCB034"/>
                </a:solidFill>
              </a:endParaRPr>
            </a:p>
          </p:txBody>
        </p:sp>
        <p:grpSp>
          <p:nvGrpSpPr>
            <p:cNvPr id="1140" name="Google Shape;1140;p57"/>
            <p:cNvGrpSpPr/>
            <p:nvPr/>
          </p:nvGrpSpPr>
          <p:grpSpPr>
            <a:xfrm>
              <a:off x="4330723" y="1676978"/>
              <a:ext cx="746700" cy="323100"/>
              <a:chOff x="3969117" y="815433"/>
              <a:chExt cx="746700" cy="323100"/>
            </a:xfrm>
          </p:grpSpPr>
          <p:sp>
            <p:nvSpPr>
              <p:cNvPr id="1141" name="Google Shape;1141;p57"/>
              <p:cNvSpPr/>
              <p:nvPr/>
            </p:nvSpPr>
            <p:spPr>
              <a:xfrm rot="-5400000">
                <a:off x="4226600" y="694083"/>
                <a:ext cx="231900" cy="565800"/>
              </a:xfrm>
              <a:prstGeom prst="rect">
                <a:avLst/>
              </a:prstGeom>
              <a:solidFill>
                <a:srgbClr val="9E9E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2" name="Google Shape;1142;p57"/>
              <p:cNvSpPr txBox="1"/>
              <p:nvPr/>
            </p:nvSpPr>
            <p:spPr>
              <a:xfrm>
                <a:off x="3969117" y="815433"/>
                <a:ext cx="746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chemeClr val="lt1"/>
                    </a:solidFill>
                  </a:rPr>
                  <a:t>WAN 1B</a:t>
                </a:r>
                <a:endParaRPr b="1" sz="900">
                  <a:solidFill>
                    <a:schemeClr val="lt1"/>
                  </a:solidFill>
                </a:endParaRPr>
              </a:p>
            </p:txBody>
          </p:sp>
        </p:grpSp>
        <p:grpSp>
          <p:nvGrpSpPr>
            <p:cNvPr id="1143" name="Google Shape;1143;p57"/>
            <p:cNvGrpSpPr/>
            <p:nvPr/>
          </p:nvGrpSpPr>
          <p:grpSpPr>
            <a:xfrm>
              <a:off x="4330573" y="2109910"/>
              <a:ext cx="747000" cy="323100"/>
              <a:chOff x="3989212" y="1536159"/>
              <a:chExt cx="747000" cy="323100"/>
            </a:xfrm>
          </p:grpSpPr>
          <p:sp>
            <p:nvSpPr>
              <p:cNvPr id="1144" name="Google Shape;1144;p57"/>
              <p:cNvSpPr/>
              <p:nvPr/>
            </p:nvSpPr>
            <p:spPr>
              <a:xfrm rot="-5400000">
                <a:off x="4246762" y="1414809"/>
                <a:ext cx="231900" cy="565800"/>
              </a:xfrm>
              <a:prstGeom prst="rect">
                <a:avLst/>
              </a:prstGeom>
              <a:solidFill>
                <a:srgbClr val="FFB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5" name="Google Shape;1145;p57"/>
              <p:cNvSpPr txBox="1"/>
              <p:nvPr/>
            </p:nvSpPr>
            <p:spPr>
              <a:xfrm>
                <a:off x="3989212" y="1536159"/>
                <a:ext cx="7470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chemeClr val="lt1"/>
                    </a:solidFill>
                  </a:rPr>
                  <a:t>WAN 2A</a:t>
                </a:r>
                <a:endParaRPr b="1" sz="900">
                  <a:solidFill>
                    <a:schemeClr val="lt1"/>
                  </a:solidFill>
                </a:endParaRPr>
              </a:p>
            </p:txBody>
          </p:sp>
        </p:grpSp>
        <p:grpSp>
          <p:nvGrpSpPr>
            <p:cNvPr id="1146" name="Google Shape;1146;p57"/>
            <p:cNvGrpSpPr/>
            <p:nvPr/>
          </p:nvGrpSpPr>
          <p:grpSpPr>
            <a:xfrm>
              <a:off x="4330723" y="2392378"/>
              <a:ext cx="746700" cy="323100"/>
              <a:chOff x="3988808" y="1813341"/>
              <a:chExt cx="746700" cy="323100"/>
            </a:xfrm>
          </p:grpSpPr>
          <p:sp>
            <p:nvSpPr>
              <p:cNvPr id="1147" name="Google Shape;1147;p57"/>
              <p:cNvSpPr/>
              <p:nvPr/>
            </p:nvSpPr>
            <p:spPr>
              <a:xfrm rot="-5400000">
                <a:off x="4246291" y="1691991"/>
                <a:ext cx="231900" cy="565800"/>
              </a:xfrm>
              <a:prstGeom prst="rect">
                <a:avLst/>
              </a:prstGeom>
              <a:solidFill>
                <a:srgbClr val="9E9E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8" name="Google Shape;1148;p57"/>
              <p:cNvSpPr txBox="1"/>
              <p:nvPr/>
            </p:nvSpPr>
            <p:spPr>
              <a:xfrm>
                <a:off x="3988808" y="1813341"/>
                <a:ext cx="746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chemeClr val="lt1"/>
                    </a:solidFill>
                  </a:rPr>
                  <a:t>WAN 2B</a:t>
                </a:r>
                <a:endParaRPr b="1" sz="900">
                  <a:solidFill>
                    <a:schemeClr val="lt1"/>
                  </a:solidFill>
                </a:endParaRPr>
              </a:p>
            </p:txBody>
          </p:sp>
        </p:grpSp>
        <p:grpSp>
          <p:nvGrpSpPr>
            <p:cNvPr id="1149" name="Google Shape;1149;p57"/>
            <p:cNvGrpSpPr/>
            <p:nvPr/>
          </p:nvGrpSpPr>
          <p:grpSpPr>
            <a:xfrm>
              <a:off x="4330573" y="2859348"/>
              <a:ext cx="747000" cy="323100"/>
              <a:chOff x="3989041" y="2522990"/>
              <a:chExt cx="747000" cy="323100"/>
            </a:xfrm>
          </p:grpSpPr>
          <p:sp>
            <p:nvSpPr>
              <p:cNvPr id="1150" name="Google Shape;1150;p57"/>
              <p:cNvSpPr/>
              <p:nvPr/>
            </p:nvSpPr>
            <p:spPr>
              <a:xfrm rot="-5400000">
                <a:off x="4246591" y="2401640"/>
                <a:ext cx="231900" cy="565800"/>
              </a:xfrm>
              <a:prstGeom prst="rect">
                <a:avLst/>
              </a:prstGeom>
              <a:solidFill>
                <a:srgbClr val="FFB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1" name="Google Shape;1151;p57"/>
              <p:cNvSpPr txBox="1"/>
              <p:nvPr/>
            </p:nvSpPr>
            <p:spPr>
              <a:xfrm>
                <a:off x="3989041" y="2522990"/>
                <a:ext cx="7470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chemeClr val="lt1"/>
                    </a:solidFill>
                  </a:rPr>
                  <a:t>WAN 3A</a:t>
                </a:r>
                <a:endParaRPr b="1" sz="900">
                  <a:solidFill>
                    <a:schemeClr val="lt1"/>
                  </a:solidFill>
                </a:endParaRPr>
              </a:p>
            </p:txBody>
          </p:sp>
        </p:grpSp>
        <p:grpSp>
          <p:nvGrpSpPr>
            <p:cNvPr id="1152" name="Google Shape;1152;p57"/>
            <p:cNvGrpSpPr/>
            <p:nvPr/>
          </p:nvGrpSpPr>
          <p:grpSpPr>
            <a:xfrm>
              <a:off x="4330723" y="3141815"/>
              <a:ext cx="746700" cy="323100"/>
              <a:chOff x="3988637" y="2800173"/>
              <a:chExt cx="746700" cy="323100"/>
            </a:xfrm>
          </p:grpSpPr>
          <p:sp>
            <p:nvSpPr>
              <p:cNvPr id="1153" name="Google Shape;1153;p57"/>
              <p:cNvSpPr/>
              <p:nvPr/>
            </p:nvSpPr>
            <p:spPr>
              <a:xfrm rot="-5400000">
                <a:off x="4246120" y="2678823"/>
                <a:ext cx="231900" cy="565800"/>
              </a:xfrm>
              <a:prstGeom prst="rect">
                <a:avLst/>
              </a:prstGeom>
              <a:solidFill>
                <a:srgbClr val="9E9E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4" name="Google Shape;1154;p57"/>
              <p:cNvSpPr txBox="1"/>
              <p:nvPr/>
            </p:nvSpPr>
            <p:spPr>
              <a:xfrm>
                <a:off x="3988637" y="2800173"/>
                <a:ext cx="746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chemeClr val="lt1"/>
                    </a:solidFill>
                  </a:rPr>
                  <a:t>WAN 3B</a:t>
                </a:r>
                <a:endParaRPr b="1" sz="900">
                  <a:solidFill>
                    <a:schemeClr val="lt1"/>
                  </a:solidFill>
                </a:endParaRPr>
              </a:p>
            </p:txBody>
          </p:sp>
        </p:grpSp>
        <p:grpSp>
          <p:nvGrpSpPr>
            <p:cNvPr id="1155" name="Google Shape;1155;p57"/>
            <p:cNvGrpSpPr/>
            <p:nvPr/>
          </p:nvGrpSpPr>
          <p:grpSpPr>
            <a:xfrm>
              <a:off x="4330723" y="3848940"/>
              <a:ext cx="746700" cy="323100"/>
              <a:chOff x="4001725" y="3795586"/>
              <a:chExt cx="746700" cy="323100"/>
            </a:xfrm>
          </p:grpSpPr>
          <p:sp>
            <p:nvSpPr>
              <p:cNvPr id="1156" name="Google Shape;1156;p57"/>
              <p:cNvSpPr/>
              <p:nvPr/>
            </p:nvSpPr>
            <p:spPr>
              <a:xfrm rot="-5400000">
                <a:off x="4259208" y="3674236"/>
                <a:ext cx="231900" cy="565800"/>
              </a:xfrm>
              <a:prstGeom prst="rect">
                <a:avLst/>
              </a:prstGeom>
              <a:solidFill>
                <a:srgbClr val="9E9E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7" name="Google Shape;1157;p57"/>
              <p:cNvSpPr txBox="1"/>
              <p:nvPr/>
            </p:nvSpPr>
            <p:spPr>
              <a:xfrm>
                <a:off x="4001725" y="3795586"/>
                <a:ext cx="746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chemeClr val="lt1"/>
                    </a:solidFill>
                  </a:rPr>
                  <a:t>WAN 4B</a:t>
                </a:r>
                <a:endParaRPr b="1" sz="900">
                  <a:solidFill>
                    <a:schemeClr val="lt1"/>
                  </a:solidFill>
                </a:endParaRPr>
              </a:p>
            </p:txBody>
          </p:sp>
        </p:grpSp>
        <p:grpSp>
          <p:nvGrpSpPr>
            <p:cNvPr id="1158" name="Google Shape;1158;p57"/>
            <p:cNvGrpSpPr/>
            <p:nvPr/>
          </p:nvGrpSpPr>
          <p:grpSpPr>
            <a:xfrm>
              <a:off x="4298323" y="4348121"/>
              <a:ext cx="811500" cy="323100"/>
              <a:chOff x="3967554" y="4607711"/>
              <a:chExt cx="811500" cy="323100"/>
            </a:xfrm>
          </p:grpSpPr>
          <p:sp>
            <p:nvSpPr>
              <p:cNvPr id="1159" name="Google Shape;1159;p57"/>
              <p:cNvSpPr/>
              <p:nvPr/>
            </p:nvSpPr>
            <p:spPr>
              <a:xfrm rot="-5400000">
                <a:off x="4257354" y="4486361"/>
                <a:ext cx="231900" cy="565800"/>
              </a:xfrm>
              <a:prstGeom prst="rect">
                <a:avLst/>
              </a:prstGeom>
              <a:solidFill>
                <a:srgbClr val="FFB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0" name="Google Shape;1160;p57"/>
              <p:cNvSpPr txBox="1"/>
              <p:nvPr/>
            </p:nvSpPr>
            <p:spPr>
              <a:xfrm>
                <a:off x="3967554" y="4607711"/>
                <a:ext cx="8115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chemeClr val="lt1"/>
                    </a:solidFill>
                  </a:rPr>
                  <a:t>WAN 50A</a:t>
                </a:r>
                <a:endParaRPr b="1" sz="900">
                  <a:solidFill>
                    <a:schemeClr val="lt1"/>
                  </a:solidFill>
                </a:endParaRPr>
              </a:p>
            </p:txBody>
          </p:sp>
        </p:grpSp>
        <p:grpSp>
          <p:nvGrpSpPr>
            <p:cNvPr id="1161" name="Google Shape;1161;p57"/>
            <p:cNvGrpSpPr/>
            <p:nvPr/>
          </p:nvGrpSpPr>
          <p:grpSpPr>
            <a:xfrm>
              <a:off x="4298473" y="4630588"/>
              <a:ext cx="811200" cy="323100"/>
              <a:chOff x="3474591" y="4696944"/>
              <a:chExt cx="811200" cy="323100"/>
            </a:xfrm>
          </p:grpSpPr>
          <p:sp>
            <p:nvSpPr>
              <p:cNvPr id="1162" name="Google Shape;1162;p57"/>
              <p:cNvSpPr/>
              <p:nvPr/>
            </p:nvSpPr>
            <p:spPr>
              <a:xfrm rot="-5400000">
                <a:off x="3764304" y="4575594"/>
                <a:ext cx="231900" cy="565800"/>
              </a:xfrm>
              <a:prstGeom prst="rect">
                <a:avLst/>
              </a:prstGeom>
              <a:solidFill>
                <a:srgbClr val="9E9E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3" name="Google Shape;1163;p57"/>
              <p:cNvSpPr txBox="1"/>
              <p:nvPr/>
            </p:nvSpPr>
            <p:spPr>
              <a:xfrm>
                <a:off x="3474591" y="4696944"/>
                <a:ext cx="8112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chemeClr val="lt1"/>
                    </a:solidFill>
                  </a:rPr>
                  <a:t>WAN 50B</a:t>
                </a:r>
                <a:endParaRPr b="1" sz="900">
                  <a:solidFill>
                    <a:schemeClr val="lt1"/>
                  </a:solidFill>
                </a:endParaRPr>
              </a:p>
            </p:txBody>
          </p:sp>
        </p:grpSp>
        <p:pic>
          <p:nvPicPr>
            <p:cNvPr id="1164" name="Google Shape;1164;p57"/>
            <p:cNvPicPr preferRelativeResize="0"/>
            <p:nvPr/>
          </p:nvPicPr>
          <p:blipFill rotWithShape="1">
            <a:blip r:embed="rId6">
              <a:alphaModFix/>
            </a:blip>
            <a:srcRect b="22877" l="0" r="0" t="45193"/>
            <a:stretch/>
          </p:blipFill>
          <p:spPr>
            <a:xfrm>
              <a:off x="6854979" y="1481305"/>
              <a:ext cx="1383371" cy="441204"/>
            </a:xfrm>
            <a:prstGeom prst="rect">
              <a:avLst/>
            </a:prstGeom>
            <a:noFill/>
            <a:ln>
              <a:noFill/>
            </a:ln>
          </p:spPr>
        </p:pic>
        <p:pic>
          <p:nvPicPr>
            <p:cNvPr id="1165" name="Google Shape;1165;p57"/>
            <p:cNvPicPr preferRelativeResize="0"/>
            <p:nvPr/>
          </p:nvPicPr>
          <p:blipFill rotWithShape="1">
            <a:blip r:embed="rId6">
              <a:alphaModFix/>
            </a:blip>
            <a:srcRect b="22877" l="0" r="0" t="45193"/>
            <a:stretch/>
          </p:blipFill>
          <p:spPr>
            <a:xfrm>
              <a:off x="6854979" y="2197935"/>
              <a:ext cx="1383371" cy="441204"/>
            </a:xfrm>
            <a:prstGeom prst="rect">
              <a:avLst/>
            </a:prstGeom>
            <a:noFill/>
            <a:ln>
              <a:noFill/>
            </a:ln>
          </p:spPr>
        </p:pic>
        <p:pic>
          <p:nvPicPr>
            <p:cNvPr id="1166" name="Google Shape;1166;p57"/>
            <p:cNvPicPr preferRelativeResize="0"/>
            <p:nvPr/>
          </p:nvPicPr>
          <p:blipFill rotWithShape="1">
            <a:blip r:embed="rId6">
              <a:alphaModFix/>
            </a:blip>
            <a:srcRect b="22877" l="0" r="0" t="45193"/>
            <a:stretch/>
          </p:blipFill>
          <p:spPr>
            <a:xfrm>
              <a:off x="6854979" y="2921690"/>
              <a:ext cx="1383371" cy="441204"/>
            </a:xfrm>
            <a:prstGeom prst="rect">
              <a:avLst/>
            </a:prstGeom>
            <a:noFill/>
            <a:ln>
              <a:noFill/>
            </a:ln>
          </p:spPr>
        </p:pic>
        <p:pic>
          <p:nvPicPr>
            <p:cNvPr id="1167" name="Google Shape;1167;p57"/>
            <p:cNvPicPr preferRelativeResize="0"/>
            <p:nvPr/>
          </p:nvPicPr>
          <p:blipFill rotWithShape="1">
            <a:blip r:embed="rId6">
              <a:alphaModFix/>
            </a:blip>
            <a:srcRect b="22877" l="0" r="0" t="45193"/>
            <a:stretch/>
          </p:blipFill>
          <p:spPr>
            <a:xfrm>
              <a:off x="6855020" y="3645684"/>
              <a:ext cx="1383388" cy="441210"/>
            </a:xfrm>
            <a:prstGeom prst="rect">
              <a:avLst/>
            </a:prstGeom>
            <a:noFill/>
            <a:ln>
              <a:noFill/>
            </a:ln>
          </p:spPr>
        </p:pic>
        <p:pic>
          <p:nvPicPr>
            <p:cNvPr id="1168" name="Google Shape;1168;p57"/>
            <p:cNvPicPr preferRelativeResize="0"/>
            <p:nvPr/>
          </p:nvPicPr>
          <p:blipFill rotWithShape="1">
            <a:blip r:embed="rId6">
              <a:alphaModFix/>
            </a:blip>
            <a:srcRect b="22877" l="0" r="0" t="45193"/>
            <a:stretch/>
          </p:blipFill>
          <p:spPr>
            <a:xfrm>
              <a:off x="6855020" y="4440492"/>
              <a:ext cx="1383388" cy="441210"/>
            </a:xfrm>
            <a:prstGeom prst="rect">
              <a:avLst/>
            </a:prstGeom>
            <a:noFill/>
            <a:ln>
              <a:noFill/>
            </a:ln>
          </p:spPr>
        </p:pic>
        <p:cxnSp>
          <p:nvCxnSpPr>
            <p:cNvPr id="1169" name="Google Shape;1169;p57"/>
            <p:cNvCxnSpPr/>
            <p:nvPr/>
          </p:nvCxnSpPr>
          <p:spPr>
            <a:xfrm rot="10800000">
              <a:off x="4483779" y="3768974"/>
              <a:ext cx="781500" cy="0"/>
            </a:xfrm>
            <a:prstGeom prst="straightConnector1">
              <a:avLst/>
            </a:prstGeom>
            <a:noFill/>
            <a:ln cap="flat" cmpd="sng" w="19050">
              <a:solidFill>
                <a:srgbClr val="9E9E9E"/>
              </a:solidFill>
              <a:prstDash val="solid"/>
              <a:round/>
              <a:headEnd len="med" w="med" type="none"/>
              <a:tailEnd len="med" w="med" type="none"/>
            </a:ln>
          </p:spPr>
        </p:cxnSp>
        <p:cxnSp>
          <p:nvCxnSpPr>
            <p:cNvPr id="1170" name="Google Shape;1170;p57"/>
            <p:cNvCxnSpPr/>
            <p:nvPr/>
          </p:nvCxnSpPr>
          <p:spPr>
            <a:xfrm rot="10800000">
              <a:off x="2707629" y="3768974"/>
              <a:ext cx="2180400" cy="0"/>
            </a:xfrm>
            <a:prstGeom prst="straightConnector1">
              <a:avLst/>
            </a:prstGeom>
            <a:noFill/>
            <a:ln cap="flat" cmpd="sng" w="19050">
              <a:solidFill>
                <a:srgbClr val="FFB81C"/>
              </a:solidFill>
              <a:prstDash val="solid"/>
              <a:round/>
              <a:headEnd len="med" w="med" type="none"/>
              <a:tailEnd len="med" w="med" type="none"/>
            </a:ln>
          </p:spPr>
        </p:cxnSp>
        <p:grpSp>
          <p:nvGrpSpPr>
            <p:cNvPr id="1171" name="Google Shape;1171;p57"/>
            <p:cNvGrpSpPr/>
            <p:nvPr/>
          </p:nvGrpSpPr>
          <p:grpSpPr>
            <a:xfrm>
              <a:off x="4330573" y="3566473"/>
              <a:ext cx="747000" cy="323100"/>
              <a:chOff x="4006391" y="3519261"/>
              <a:chExt cx="747000" cy="323100"/>
            </a:xfrm>
          </p:grpSpPr>
          <p:sp>
            <p:nvSpPr>
              <p:cNvPr id="1172" name="Google Shape;1172;p57"/>
              <p:cNvSpPr/>
              <p:nvPr/>
            </p:nvSpPr>
            <p:spPr>
              <a:xfrm rot="-5400000">
                <a:off x="4263941" y="3397911"/>
                <a:ext cx="231900" cy="565800"/>
              </a:xfrm>
              <a:prstGeom prst="rect">
                <a:avLst/>
              </a:prstGeom>
              <a:solidFill>
                <a:srgbClr val="FFB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3" name="Google Shape;1173;p57"/>
              <p:cNvSpPr txBox="1"/>
              <p:nvPr/>
            </p:nvSpPr>
            <p:spPr>
              <a:xfrm>
                <a:off x="4006391" y="3519261"/>
                <a:ext cx="7470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chemeClr val="lt1"/>
                    </a:solidFill>
                  </a:rPr>
                  <a:t>WAN 4A</a:t>
                </a:r>
                <a:endParaRPr b="1" sz="900">
                  <a:solidFill>
                    <a:schemeClr val="lt1"/>
                  </a:solidFill>
                </a:endParaRPr>
              </a:p>
            </p:txBody>
          </p:sp>
        </p:grpSp>
        <p:pic>
          <p:nvPicPr>
            <p:cNvPr id="1174" name="Google Shape;1174;p57"/>
            <p:cNvPicPr preferRelativeResize="0"/>
            <p:nvPr/>
          </p:nvPicPr>
          <p:blipFill>
            <a:blip r:embed="rId5">
              <a:alphaModFix/>
            </a:blip>
            <a:stretch>
              <a:fillRect/>
            </a:stretch>
          </p:blipFill>
          <p:spPr>
            <a:xfrm rot="3004729">
              <a:off x="5329171" y="3718843"/>
              <a:ext cx="317274" cy="143275"/>
            </a:xfrm>
            <a:prstGeom prst="rect">
              <a:avLst/>
            </a:prstGeom>
            <a:noFill/>
            <a:ln>
              <a:noFill/>
            </a:ln>
          </p:spPr>
        </p:pic>
      </p:grpSp>
      <p:sp>
        <p:nvSpPr>
          <p:cNvPr id="1175" name="Google Shape;1175;p57"/>
          <p:cNvSpPr txBox="1"/>
          <p:nvPr/>
        </p:nvSpPr>
        <p:spPr>
          <a:xfrm>
            <a:off x="596800" y="717100"/>
            <a:ext cx="29886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chemeClr val="dk1"/>
                </a:solidFill>
              </a:rPr>
              <a:t>50× </a:t>
            </a:r>
            <a:r>
              <a:rPr b="1" lang="en" sz="1200">
                <a:solidFill>
                  <a:schemeClr val="dk1"/>
                </a:solidFill>
              </a:rPr>
              <a:t>Business Data Plan</a:t>
            </a:r>
            <a:r>
              <a:rPr b="1" lang="en" sz="1200">
                <a:solidFill>
                  <a:schemeClr val="dk1"/>
                </a:solidFill>
              </a:rPr>
              <a:t> / </a:t>
            </a:r>
            <a:endParaRPr b="1" sz="1200">
              <a:solidFill>
                <a:schemeClr val="dk1"/>
              </a:solidFill>
            </a:endParaRPr>
          </a:p>
          <a:p>
            <a:pPr indent="0" lvl="0" marL="0" rtl="0" algn="l">
              <a:spcBef>
                <a:spcPts val="0"/>
              </a:spcBef>
              <a:spcAft>
                <a:spcPts val="0"/>
              </a:spcAft>
              <a:buNone/>
            </a:pPr>
            <a:r>
              <a:rPr b="1" lang="en" sz="1200">
                <a:solidFill>
                  <a:schemeClr val="dk1"/>
                </a:solidFill>
              </a:rPr>
              <a:t>Broadband (ISP- B) </a:t>
            </a:r>
            <a:endParaRPr b="1" sz="1200">
              <a:solidFill>
                <a:schemeClr val="dk1"/>
              </a:solidFill>
            </a:endParaRPr>
          </a:p>
          <a:p>
            <a:pPr indent="0" lvl="0" marL="0" rtl="0" algn="l">
              <a:spcBef>
                <a:spcPts val="0"/>
              </a:spcBef>
              <a:spcAft>
                <a:spcPts val="0"/>
              </a:spcAft>
              <a:buNone/>
            </a:pPr>
            <a:r>
              <a:rPr lang="en" sz="1200">
                <a:solidFill>
                  <a:schemeClr val="dk1"/>
                </a:solidFill>
              </a:rPr>
              <a:t>on standby for failover at each site.</a:t>
            </a:r>
            <a:endParaRPr b="1" sz="1200">
              <a:solidFill>
                <a:schemeClr val="dk1"/>
              </a:solidFill>
            </a:endParaRPr>
          </a:p>
          <a:p>
            <a:pPr indent="0" lvl="0" marL="0" rtl="0" algn="l">
              <a:spcBef>
                <a:spcPts val="0"/>
              </a:spcBef>
              <a:spcAft>
                <a:spcPts val="0"/>
              </a:spcAft>
              <a:buClr>
                <a:schemeClr val="dk1"/>
              </a:buClr>
              <a:buSzPts val="1100"/>
              <a:buFont typeface="Arial"/>
              <a:buNone/>
            </a:pPr>
            <a:r>
              <a:t/>
            </a:r>
            <a:endParaRPr b="1" sz="1200">
              <a:solidFill>
                <a:schemeClr val="dk1"/>
              </a:solidFill>
            </a:endParaRPr>
          </a:p>
          <a:p>
            <a:pPr indent="0" lvl="0" marL="0" rtl="0" algn="l">
              <a:spcBef>
                <a:spcPts val="0"/>
              </a:spcBef>
              <a:spcAft>
                <a:spcPts val="0"/>
              </a:spcAft>
              <a:buNone/>
            </a:pPr>
            <a:r>
              <a:rPr b="1" lang="en" sz="1200">
                <a:solidFill>
                  <a:schemeClr val="dk1"/>
                </a:solidFill>
              </a:rPr>
              <a:t> </a:t>
            </a:r>
            <a:r>
              <a:rPr lang="en" sz="1200">
                <a:solidFill>
                  <a:schemeClr val="dk1"/>
                </a:solidFill>
              </a:rPr>
              <a:t> </a:t>
            </a:r>
            <a:endParaRPr b="1" sz="1200">
              <a:solidFill>
                <a:schemeClr val="dk1"/>
              </a:solidFill>
            </a:endParaRPr>
          </a:p>
        </p:txBody>
      </p:sp>
      <p:cxnSp>
        <p:nvCxnSpPr>
          <p:cNvPr id="1176" name="Google Shape;1176;p57"/>
          <p:cNvCxnSpPr/>
          <p:nvPr/>
        </p:nvCxnSpPr>
        <p:spPr>
          <a:xfrm>
            <a:off x="3705147" y="1395968"/>
            <a:ext cx="682200" cy="354300"/>
          </a:xfrm>
          <a:prstGeom prst="straightConnector1">
            <a:avLst/>
          </a:prstGeom>
          <a:noFill/>
          <a:ln cap="flat" cmpd="sng" w="19050">
            <a:solidFill>
              <a:srgbClr val="9E9E9E"/>
            </a:solidFill>
            <a:prstDash val="solid"/>
            <a:round/>
            <a:headEnd len="med" w="med" type="none"/>
            <a:tailEnd len="med" w="med" type="oval"/>
          </a:ln>
        </p:spPr>
      </p:cxnSp>
      <p:sp>
        <p:nvSpPr>
          <p:cNvPr id="1177" name="Google Shape;1177;p57"/>
          <p:cNvSpPr txBox="1"/>
          <p:nvPr/>
        </p:nvSpPr>
        <p:spPr>
          <a:xfrm>
            <a:off x="4938000" y="1825300"/>
            <a:ext cx="17352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200">
                <a:solidFill>
                  <a:schemeClr val="dk2"/>
                </a:solidFill>
              </a:rPr>
              <a:t>Broadband (ISP- B)</a:t>
            </a:r>
            <a:endParaRPr b="1" sz="1200">
              <a:solidFill>
                <a:schemeClr val="dk2"/>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1" name="Shape 1181"/>
        <p:cNvGrpSpPr/>
        <p:nvPr/>
      </p:nvGrpSpPr>
      <p:grpSpPr>
        <a:xfrm>
          <a:off x="0" y="0"/>
          <a:ext cx="0" cy="0"/>
          <a:chOff x="0" y="0"/>
          <a:chExt cx="0" cy="0"/>
        </a:xfrm>
      </p:grpSpPr>
      <p:sp>
        <p:nvSpPr>
          <p:cNvPr id="1182" name="Google Shape;1182;p58"/>
          <p:cNvSpPr/>
          <p:nvPr/>
        </p:nvSpPr>
        <p:spPr>
          <a:xfrm>
            <a:off x="6483575" y="1589850"/>
            <a:ext cx="1608300" cy="868200"/>
          </a:xfrm>
          <a:prstGeom prst="roundRect">
            <a:avLst>
              <a:gd fmla="val 16667" name="adj"/>
            </a:avLst>
          </a:prstGeom>
          <a:solidFill>
            <a:srgbClr val="FFFFFF">
              <a:alpha val="66670"/>
            </a:srgbClr>
          </a:solidFill>
          <a:ln cap="flat" cmpd="sng" w="9525">
            <a:solidFill>
              <a:srgbClr val="595959"/>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3" name="Google Shape;1183;p58"/>
          <p:cNvSpPr txBox="1"/>
          <p:nvPr/>
        </p:nvSpPr>
        <p:spPr>
          <a:xfrm>
            <a:off x="0" y="0"/>
            <a:ext cx="9144000" cy="554100"/>
          </a:xfrm>
          <a:prstGeom prst="rect">
            <a:avLst/>
          </a:prstGeom>
          <a:solidFill>
            <a:schemeClr val="dk1"/>
          </a:solid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b="1" lang="en" sz="2400">
                <a:solidFill>
                  <a:schemeClr val="lt1"/>
                </a:solidFill>
                <a:latin typeface="Roboto"/>
                <a:ea typeface="Roboto"/>
                <a:cs typeface="Roboto"/>
                <a:sym typeface="Roboto"/>
              </a:rPr>
              <a:t>Connectivity for </a:t>
            </a:r>
            <a:r>
              <a:rPr b="1" lang="en" sz="2400">
                <a:solidFill>
                  <a:srgbClr val="FFB81C"/>
                </a:solidFill>
                <a:latin typeface="Roboto"/>
                <a:ea typeface="Roboto"/>
                <a:cs typeface="Roboto"/>
                <a:sym typeface="Roboto"/>
              </a:rPr>
              <a:t>Branches </a:t>
            </a:r>
            <a:r>
              <a:rPr b="1" lang="en" sz="2400">
                <a:solidFill>
                  <a:schemeClr val="lt1"/>
                </a:solidFill>
                <a:latin typeface="Roboto"/>
                <a:ea typeface="Roboto"/>
                <a:cs typeface="Roboto"/>
                <a:sym typeface="Roboto"/>
              </a:rPr>
              <a:t>with</a:t>
            </a:r>
            <a:r>
              <a:rPr b="1" lang="en" sz="2400">
                <a:solidFill>
                  <a:srgbClr val="FFB81C"/>
                </a:solidFill>
                <a:latin typeface="Roboto"/>
                <a:ea typeface="Roboto"/>
                <a:cs typeface="Roboto"/>
                <a:sym typeface="Roboto"/>
              </a:rPr>
              <a:t> Fusion SIM</a:t>
            </a:r>
            <a:endParaRPr b="1" sz="2400">
              <a:solidFill>
                <a:srgbClr val="FFB81C"/>
              </a:solidFill>
              <a:latin typeface="Roboto"/>
              <a:ea typeface="Roboto"/>
              <a:cs typeface="Roboto"/>
              <a:sym typeface="Roboto"/>
            </a:endParaRPr>
          </a:p>
        </p:txBody>
      </p:sp>
      <p:grpSp>
        <p:nvGrpSpPr>
          <p:cNvPr id="1184" name="Google Shape;1184;p58"/>
          <p:cNvGrpSpPr/>
          <p:nvPr/>
        </p:nvGrpSpPr>
        <p:grpSpPr>
          <a:xfrm>
            <a:off x="0" y="4442097"/>
            <a:ext cx="9144000" cy="714606"/>
            <a:chOff x="0" y="4422219"/>
            <a:chExt cx="9144000" cy="714606"/>
          </a:xfrm>
        </p:grpSpPr>
        <p:sp>
          <p:nvSpPr>
            <p:cNvPr id="1185" name="Google Shape;1185;p58"/>
            <p:cNvSpPr/>
            <p:nvPr/>
          </p:nvSpPr>
          <p:spPr>
            <a:xfrm>
              <a:off x="0" y="5045325"/>
              <a:ext cx="9144000" cy="91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6" name="Google Shape;1186;p58"/>
            <p:cNvSpPr/>
            <p:nvPr/>
          </p:nvSpPr>
          <p:spPr>
            <a:xfrm>
              <a:off x="8520900" y="4422219"/>
              <a:ext cx="623100" cy="623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87" name="Google Shape;1187;p58"/>
            <p:cNvPicPr preferRelativeResize="0"/>
            <p:nvPr/>
          </p:nvPicPr>
          <p:blipFill>
            <a:blip r:embed="rId3">
              <a:alphaModFix/>
            </a:blip>
            <a:stretch>
              <a:fillRect/>
            </a:stretch>
          </p:blipFill>
          <p:spPr>
            <a:xfrm>
              <a:off x="8589230" y="4584422"/>
              <a:ext cx="490383" cy="248025"/>
            </a:xfrm>
            <a:prstGeom prst="rect">
              <a:avLst/>
            </a:prstGeom>
            <a:noFill/>
            <a:ln>
              <a:noFill/>
            </a:ln>
          </p:spPr>
        </p:pic>
      </p:grpSp>
      <p:cxnSp>
        <p:nvCxnSpPr>
          <p:cNvPr id="1188" name="Google Shape;1188;p58"/>
          <p:cNvCxnSpPr/>
          <p:nvPr/>
        </p:nvCxnSpPr>
        <p:spPr>
          <a:xfrm rot="10800000">
            <a:off x="2025448" y="1506802"/>
            <a:ext cx="3222900" cy="0"/>
          </a:xfrm>
          <a:prstGeom prst="straightConnector1">
            <a:avLst/>
          </a:prstGeom>
          <a:noFill/>
          <a:ln cap="flat" cmpd="sng" w="19050">
            <a:solidFill>
              <a:srgbClr val="FFB81C"/>
            </a:solidFill>
            <a:prstDash val="solid"/>
            <a:round/>
            <a:headEnd len="med" w="med" type="none"/>
            <a:tailEnd len="med" w="med" type="none"/>
          </a:ln>
        </p:spPr>
      </p:cxnSp>
      <p:cxnSp>
        <p:nvCxnSpPr>
          <p:cNvPr id="1189" name="Google Shape;1189;p58"/>
          <p:cNvCxnSpPr/>
          <p:nvPr/>
        </p:nvCxnSpPr>
        <p:spPr>
          <a:xfrm flipH="1">
            <a:off x="844868" y="1506701"/>
            <a:ext cx="1191000" cy="1442700"/>
          </a:xfrm>
          <a:prstGeom prst="straightConnector1">
            <a:avLst/>
          </a:prstGeom>
          <a:noFill/>
          <a:ln cap="flat" cmpd="sng" w="19050">
            <a:solidFill>
              <a:srgbClr val="FFB81C"/>
            </a:solidFill>
            <a:prstDash val="solid"/>
            <a:round/>
            <a:headEnd len="med" w="med" type="none"/>
            <a:tailEnd len="med" w="med" type="none"/>
          </a:ln>
        </p:spPr>
      </p:cxnSp>
      <p:grpSp>
        <p:nvGrpSpPr>
          <p:cNvPr id="1190" name="Google Shape;1190;p58"/>
          <p:cNvGrpSpPr/>
          <p:nvPr/>
        </p:nvGrpSpPr>
        <p:grpSpPr>
          <a:xfrm>
            <a:off x="2640551" y="1304687"/>
            <a:ext cx="747000" cy="323100"/>
            <a:chOff x="3969521" y="538250"/>
            <a:chExt cx="747000" cy="323100"/>
          </a:xfrm>
        </p:grpSpPr>
        <p:sp>
          <p:nvSpPr>
            <p:cNvPr id="1191" name="Google Shape;1191;p58"/>
            <p:cNvSpPr/>
            <p:nvPr/>
          </p:nvSpPr>
          <p:spPr>
            <a:xfrm rot="-5400000">
              <a:off x="4227071" y="416900"/>
              <a:ext cx="231900" cy="565800"/>
            </a:xfrm>
            <a:prstGeom prst="rect">
              <a:avLst/>
            </a:prstGeom>
            <a:solidFill>
              <a:srgbClr val="FFB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2" name="Google Shape;1192;p58"/>
            <p:cNvSpPr txBox="1"/>
            <p:nvPr/>
          </p:nvSpPr>
          <p:spPr>
            <a:xfrm>
              <a:off x="3969521" y="538250"/>
              <a:ext cx="7470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chemeClr val="lt1"/>
                  </a:solidFill>
                </a:rPr>
                <a:t>WAN 1</a:t>
              </a:r>
              <a:endParaRPr b="1" sz="900">
                <a:solidFill>
                  <a:schemeClr val="lt1"/>
                </a:solidFill>
              </a:endParaRPr>
            </a:p>
          </p:txBody>
        </p:sp>
      </p:grpSp>
      <p:sp>
        <p:nvSpPr>
          <p:cNvPr id="1193" name="Google Shape;1193;p58"/>
          <p:cNvSpPr txBox="1"/>
          <p:nvPr/>
        </p:nvSpPr>
        <p:spPr>
          <a:xfrm>
            <a:off x="3329904" y="3962856"/>
            <a:ext cx="7341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000">
                <a:solidFill>
                  <a:schemeClr val="dk1"/>
                </a:solidFill>
              </a:rPr>
              <a:t>……</a:t>
            </a:r>
            <a:endParaRPr b="1" sz="1000">
              <a:solidFill>
                <a:schemeClr val="dk1"/>
              </a:solidFill>
            </a:endParaRPr>
          </a:p>
        </p:txBody>
      </p:sp>
      <p:sp>
        <p:nvSpPr>
          <p:cNvPr id="1194" name="Google Shape;1194;p58"/>
          <p:cNvSpPr txBox="1"/>
          <p:nvPr/>
        </p:nvSpPr>
        <p:spPr>
          <a:xfrm>
            <a:off x="210960" y="3400303"/>
            <a:ext cx="8118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chemeClr val="dk1"/>
                </a:solidFill>
              </a:rPr>
              <a:t>Internet </a:t>
            </a:r>
            <a:endParaRPr b="1" sz="1200"/>
          </a:p>
        </p:txBody>
      </p:sp>
      <p:cxnSp>
        <p:nvCxnSpPr>
          <p:cNvPr id="1195" name="Google Shape;1195;p58"/>
          <p:cNvCxnSpPr/>
          <p:nvPr/>
        </p:nvCxnSpPr>
        <p:spPr>
          <a:xfrm rot="10800000">
            <a:off x="2025350" y="2182140"/>
            <a:ext cx="3284400" cy="0"/>
          </a:xfrm>
          <a:prstGeom prst="straightConnector1">
            <a:avLst/>
          </a:prstGeom>
          <a:noFill/>
          <a:ln cap="flat" cmpd="sng" w="19050">
            <a:solidFill>
              <a:srgbClr val="FFB81C"/>
            </a:solidFill>
            <a:prstDash val="solid"/>
            <a:round/>
            <a:headEnd len="med" w="med" type="none"/>
            <a:tailEnd len="med" w="med" type="none"/>
          </a:ln>
        </p:spPr>
      </p:cxnSp>
      <p:cxnSp>
        <p:nvCxnSpPr>
          <p:cNvPr id="1196" name="Google Shape;1196;p58"/>
          <p:cNvCxnSpPr/>
          <p:nvPr/>
        </p:nvCxnSpPr>
        <p:spPr>
          <a:xfrm flipH="1">
            <a:off x="841850" y="2178200"/>
            <a:ext cx="1190400" cy="767700"/>
          </a:xfrm>
          <a:prstGeom prst="straightConnector1">
            <a:avLst/>
          </a:prstGeom>
          <a:noFill/>
          <a:ln cap="flat" cmpd="sng" w="19050">
            <a:solidFill>
              <a:srgbClr val="FFB81C"/>
            </a:solidFill>
            <a:prstDash val="solid"/>
            <a:round/>
            <a:headEnd len="med" w="med" type="none"/>
            <a:tailEnd len="med" w="med" type="none"/>
          </a:ln>
        </p:spPr>
      </p:cxnSp>
      <p:cxnSp>
        <p:nvCxnSpPr>
          <p:cNvPr id="1197" name="Google Shape;1197;p58"/>
          <p:cNvCxnSpPr/>
          <p:nvPr/>
        </p:nvCxnSpPr>
        <p:spPr>
          <a:xfrm rot="10800000">
            <a:off x="851379" y="2878684"/>
            <a:ext cx="1196700" cy="0"/>
          </a:xfrm>
          <a:prstGeom prst="straightConnector1">
            <a:avLst/>
          </a:prstGeom>
          <a:noFill/>
          <a:ln cap="flat" cmpd="sng" w="19050">
            <a:solidFill>
              <a:srgbClr val="FFB81C"/>
            </a:solidFill>
            <a:prstDash val="solid"/>
            <a:round/>
            <a:headEnd len="med" w="med" type="none"/>
            <a:tailEnd len="med" w="med" type="none"/>
          </a:ln>
        </p:spPr>
      </p:cxnSp>
      <p:cxnSp>
        <p:nvCxnSpPr>
          <p:cNvPr id="1198" name="Google Shape;1198;p58"/>
          <p:cNvCxnSpPr/>
          <p:nvPr/>
        </p:nvCxnSpPr>
        <p:spPr>
          <a:xfrm rot="10800000">
            <a:off x="835975" y="2960352"/>
            <a:ext cx="1207500" cy="565200"/>
          </a:xfrm>
          <a:prstGeom prst="straightConnector1">
            <a:avLst/>
          </a:prstGeom>
          <a:noFill/>
          <a:ln cap="flat" cmpd="sng" w="19050">
            <a:solidFill>
              <a:srgbClr val="FFB81C"/>
            </a:solidFill>
            <a:prstDash val="solid"/>
            <a:round/>
            <a:headEnd len="med" w="med" type="none"/>
            <a:tailEnd len="med" w="med" type="none"/>
          </a:ln>
        </p:spPr>
      </p:cxnSp>
      <p:cxnSp>
        <p:nvCxnSpPr>
          <p:cNvPr id="1199" name="Google Shape;1199;p58"/>
          <p:cNvCxnSpPr/>
          <p:nvPr/>
        </p:nvCxnSpPr>
        <p:spPr>
          <a:xfrm>
            <a:off x="863303" y="2967270"/>
            <a:ext cx="1179000" cy="1515600"/>
          </a:xfrm>
          <a:prstGeom prst="straightConnector1">
            <a:avLst/>
          </a:prstGeom>
          <a:noFill/>
          <a:ln cap="flat" cmpd="sng" w="19050">
            <a:solidFill>
              <a:srgbClr val="FFB81C"/>
            </a:solidFill>
            <a:prstDash val="solid"/>
            <a:round/>
            <a:headEnd len="med" w="med" type="none"/>
            <a:tailEnd len="med" w="med" type="none"/>
          </a:ln>
        </p:spPr>
      </p:cxnSp>
      <p:cxnSp>
        <p:nvCxnSpPr>
          <p:cNvPr id="1200" name="Google Shape;1200;p58"/>
          <p:cNvCxnSpPr/>
          <p:nvPr/>
        </p:nvCxnSpPr>
        <p:spPr>
          <a:xfrm rot="10800000">
            <a:off x="2019401" y="2878660"/>
            <a:ext cx="3273600" cy="0"/>
          </a:xfrm>
          <a:prstGeom prst="straightConnector1">
            <a:avLst/>
          </a:prstGeom>
          <a:noFill/>
          <a:ln cap="flat" cmpd="sng" w="19050">
            <a:solidFill>
              <a:srgbClr val="FFB81C"/>
            </a:solidFill>
            <a:prstDash val="solid"/>
            <a:round/>
            <a:headEnd len="med" w="med" type="none"/>
            <a:tailEnd len="med" w="med" type="none"/>
          </a:ln>
        </p:spPr>
      </p:cxnSp>
      <p:cxnSp>
        <p:nvCxnSpPr>
          <p:cNvPr id="1201" name="Google Shape;1201;p58"/>
          <p:cNvCxnSpPr/>
          <p:nvPr/>
        </p:nvCxnSpPr>
        <p:spPr>
          <a:xfrm>
            <a:off x="838901" y="2961917"/>
            <a:ext cx="1191000" cy="783600"/>
          </a:xfrm>
          <a:prstGeom prst="straightConnector1">
            <a:avLst/>
          </a:prstGeom>
          <a:noFill/>
          <a:ln cap="flat" cmpd="sng" w="19050">
            <a:solidFill>
              <a:srgbClr val="9E9E9E"/>
            </a:solidFill>
            <a:prstDash val="solid"/>
            <a:round/>
            <a:headEnd len="med" w="med" type="none"/>
            <a:tailEnd len="med" w="med" type="none"/>
          </a:ln>
        </p:spPr>
      </p:cxnSp>
      <p:cxnSp>
        <p:nvCxnSpPr>
          <p:cNvPr id="1202" name="Google Shape;1202;p58"/>
          <p:cNvCxnSpPr/>
          <p:nvPr/>
        </p:nvCxnSpPr>
        <p:spPr>
          <a:xfrm>
            <a:off x="832775" y="2963701"/>
            <a:ext cx="1216200" cy="1737000"/>
          </a:xfrm>
          <a:prstGeom prst="straightConnector1">
            <a:avLst/>
          </a:prstGeom>
          <a:noFill/>
          <a:ln cap="flat" cmpd="sng" w="19050">
            <a:solidFill>
              <a:srgbClr val="9E9E9E"/>
            </a:solidFill>
            <a:prstDash val="solid"/>
            <a:round/>
            <a:headEnd len="med" w="med" type="none"/>
            <a:tailEnd len="med" w="med" type="none"/>
          </a:ln>
        </p:spPr>
      </p:cxnSp>
      <p:pic>
        <p:nvPicPr>
          <p:cNvPr id="1203" name="Google Shape;1203;p58"/>
          <p:cNvPicPr preferRelativeResize="0"/>
          <p:nvPr/>
        </p:nvPicPr>
        <p:blipFill>
          <a:blip r:embed="rId4">
            <a:alphaModFix/>
          </a:blip>
          <a:stretch>
            <a:fillRect/>
          </a:stretch>
        </p:blipFill>
        <p:spPr>
          <a:xfrm>
            <a:off x="-26641" y="2357074"/>
            <a:ext cx="1144266" cy="1142949"/>
          </a:xfrm>
          <a:prstGeom prst="rect">
            <a:avLst/>
          </a:prstGeom>
          <a:noFill/>
          <a:ln>
            <a:noFill/>
          </a:ln>
        </p:spPr>
      </p:pic>
      <p:cxnSp>
        <p:nvCxnSpPr>
          <p:cNvPr id="1204" name="Google Shape;1204;p58"/>
          <p:cNvCxnSpPr/>
          <p:nvPr/>
        </p:nvCxnSpPr>
        <p:spPr>
          <a:xfrm rot="10800000">
            <a:off x="2022500" y="3743326"/>
            <a:ext cx="1162200" cy="0"/>
          </a:xfrm>
          <a:prstGeom prst="straightConnector1">
            <a:avLst/>
          </a:prstGeom>
          <a:noFill/>
          <a:ln cap="flat" cmpd="sng" w="19050">
            <a:solidFill>
              <a:srgbClr val="9E9E9E"/>
            </a:solidFill>
            <a:prstDash val="solid"/>
            <a:round/>
            <a:headEnd len="med" w="med" type="none"/>
            <a:tailEnd len="med" w="med" type="none"/>
          </a:ln>
        </p:spPr>
      </p:cxnSp>
      <p:cxnSp>
        <p:nvCxnSpPr>
          <p:cNvPr id="1205" name="Google Shape;1205;p58"/>
          <p:cNvCxnSpPr/>
          <p:nvPr/>
        </p:nvCxnSpPr>
        <p:spPr>
          <a:xfrm rot="10800000">
            <a:off x="2719601" y="3743351"/>
            <a:ext cx="2417100" cy="0"/>
          </a:xfrm>
          <a:prstGeom prst="straightConnector1">
            <a:avLst/>
          </a:prstGeom>
          <a:noFill/>
          <a:ln cap="flat" cmpd="sng" w="19050">
            <a:solidFill>
              <a:srgbClr val="FFB81C"/>
            </a:solidFill>
            <a:prstDash val="solid"/>
            <a:round/>
            <a:headEnd len="med" w="med" type="none"/>
            <a:tailEnd len="med" w="med" type="none"/>
          </a:ln>
        </p:spPr>
      </p:cxnSp>
      <p:cxnSp>
        <p:nvCxnSpPr>
          <p:cNvPr id="1206" name="Google Shape;1206;p58"/>
          <p:cNvCxnSpPr/>
          <p:nvPr/>
        </p:nvCxnSpPr>
        <p:spPr>
          <a:xfrm rot="10800000">
            <a:off x="2043500" y="4696652"/>
            <a:ext cx="1084200" cy="0"/>
          </a:xfrm>
          <a:prstGeom prst="straightConnector1">
            <a:avLst/>
          </a:prstGeom>
          <a:noFill/>
          <a:ln cap="flat" cmpd="sng" w="19050">
            <a:solidFill>
              <a:srgbClr val="9E9E9E"/>
            </a:solidFill>
            <a:prstDash val="solid"/>
            <a:round/>
            <a:headEnd len="med" w="med" type="none"/>
            <a:tailEnd len="med" w="med" type="none"/>
          </a:ln>
        </p:spPr>
      </p:cxnSp>
      <p:cxnSp>
        <p:nvCxnSpPr>
          <p:cNvPr id="1207" name="Google Shape;1207;p58"/>
          <p:cNvCxnSpPr/>
          <p:nvPr/>
        </p:nvCxnSpPr>
        <p:spPr>
          <a:xfrm rot="10800000">
            <a:off x="3065456" y="4696652"/>
            <a:ext cx="2194200" cy="0"/>
          </a:xfrm>
          <a:prstGeom prst="straightConnector1">
            <a:avLst/>
          </a:prstGeom>
          <a:noFill/>
          <a:ln cap="flat" cmpd="sng" w="19050">
            <a:solidFill>
              <a:srgbClr val="ED9801"/>
            </a:solidFill>
            <a:prstDash val="solid"/>
            <a:round/>
            <a:headEnd len="med" w="med" type="none"/>
            <a:tailEnd len="med" w="med" type="none"/>
          </a:ln>
        </p:spPr>
      </p:cxnSp>
      <p:cxnSp>
        <p:nvCxnSpPr>
          <p:cNvPr id="1208" name="Google Shape;1208;p58"/>
          <p:cNvCxnSpPr/>
          <p:nvPr/>
        </p:nvCxnSpPr>
        <p:spPr>
          <a:xfrm rot="10800000">
            <a:off x="2037450" y="4478877"/>
            <a:ext cx="1080600" cy="0"/>
          </a:xfrm>
          <a:prstGeom prst="straightConnector1">
            <a:avLst/>
          </a:prstGeom>
          <a:noFill/>
          <a:ln cap="flat" cmpd="sng" w="19050">
            <a:solidFill>
              <a:srgbClr val="FFB81C"/>
            </a:solidFill>
            <a:prstDash val="solid"/>
            <a:round/>
            <a:headEnd len="med" w="med" type="none"/>
            <a:tailEnd len="med" w="med" type="none"/>
          </a:ln>
        </p:spPr>
      </p:cxnSp>
      <p:pic>
        <p:nvPicPr>
          <p:cNvPr id="1209" name="Google Shape;1209;p58"/>
          <p:cNvPicPr preferRelativeResize="0"/>
          <p:nvPr/>
        </p:nvPicPr>
        <p:blipFill>
          <a:blip r:embed="rId5">
            <a:alphaModFix/>
          </a:blip>
          <a:stretch>
            <a:fillRect/>
          </a:stretch>
        </p:blipFill>
        <p:spPr>
          <a:xfrm rot="3004729">
            <a:off x="3538321" y="4446683"/>
            <a:ext cx="317274" cy="143275"/>
          </a:xfrm>
          <a:prstGeom prst="rect">
            <a:avLst/>
          </a:prstGeom>
          <a:noFill/>
          <a:ln>
            <a:noFill/>
          </a:ln>
        </p:spPr>
      </p:pic>
      <p:sp>
        <p:nvSpPr>
          <p:cNvPr id="1210" name="Google Shape;1210;p58"/>
          <p:cNvSpPr txBox="1"/>
          <p:nvPr/>
        </p:nvSpPr>
        <p:spPr>
          <a:xfrm>
            <a:off x="4257923" y="801713"/>
            <a:ext cx="14214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200">
                <a:solidFill>
                  <a:schemeClr val="dk1"/>
                </a:solidFill>
              </a:rPr>
              <a:t>50x Balance 20X </a:t>
            </a:r>
            <a:endParaRPr b="1" sz="1200"/>
          </a:p>
        </p:txBody>
      </p:sp>
      <p:sp>
        <p:nvSpPr>
          <p:cNvPr id="1211" name="Google Shape;1211;p58"/>
          <p:cNvSpPr txBox="1"/>
          <p:nvPr/>
        </p:nvSpPr>
        <p:spPr>
          <a:xfrm>
            <a:off x="2450192" y="801713"/>
            <a:ext cx="11277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200">
                <a:solidFill>
                  <a:schemeClr val="dk1"/>
                </a:solidFill>
              </a:rPr>
              <a:t>Broadband </a:t>
            </a:r>
            <a:endParaRPr b="1" sz="1200"/>
          </a:p>
        </p:txBody>
      </p:sp>
      <p:grpSp>
        <p:nvGrpSpPr>
          <p:cNvPr id="1212" name="Google Shape;1212;p58"/>
          <p:cNvGrpSpPr/>
          <p:nvPr/>
        </p:nvGrpSpPr>
        <p:grpSpPr>
          <a:xfrm>
            <a:off x="2640551" y="1975176"/>
            <a:ext cx="747000" cy="323100"/>
            <a:chOff x="3989212" y="1536159"/>
            <a:chExt cx="747000" cy="323100"/>
          </a:xfrm>
        </p:grpSpPr>
        <p:sp>
          <p:nvSpPr>
            <p:cNvPr id="1213" name="Google Shape;1213;p58"/>
            <p:cNvSpPr/>
            <p:nvPr/>
          </p:nvSpPr>
          <p:spPr>
            <a:xfrm rot="-5400000">
              <a:off x="4246762" y="1414809"/>
              <a:ext cx="231900" cy="565800"/>
            </a:xfrm>
            <a:prstGeom prst="rect">
              <a:avLst/>
            </a:prstGeom>
            <a:solidFill>
              <a:srgbClr val="FFB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4" name="Google Shape;1214;p58"/>
            <p:cNvSpPr txBox="1"/>
            <p:nvPr/>
          </p:nvSpPr>
          <p:spPr>
            <a:xfrm>
              <a:off x="3989212" y="1536159"/>
              <a:ext cx="7470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chemeClr val="lt1"/>
                  </a:solidFill>
                </a:rPr>
                <a:t>WAN 2</a:t>
              </a:r>
              <a:endParaRPr b="1" sz="900">
                <a:solidFill>
                  <a:schemeClr val="lt1"/>
                </a:solidFill>
              </a:endParaRPr>
            </a:p>
          </p:txBody>
        </p:sp>
      </p:grpSp>
      <p:grpSp>
        <p:nvGrpSpPr>
          <p:cNvPr id="1215" name="Google Shape;1215;p58"/>
          <p:cNvGrpSpPr/>
          <p:nvPr/>
        </p:nvGrpSpPr>
        <p:grpSpPr>
          <a:xfrm>
            <a:off x="2640551" y="2688684"/>
            <a:ext cx="747000" cy="323100"/>
            <a:chOff x="3989041" y="2522990"/>
            <a:chExt cx="747000" cy="323100"/>
          </a:xfrm>
        </p:grpSpPr>
        <p:sp>
          <p:nvSpPr>
            <p:cNvPr id="1216" name="Google Shape;1216;p58"/>
            <p:cNvSpPr/>
            <p:nvPr/>
          </p:nvSpPr>
          <p:spPr>
            <a:xfrm rot="-5400000">
              <a:off x="4246591" y="2401640"/>
              <a:ext cx="231900" cy="565800"/>
            </a:xfrm>
            <a:prstGeom prst="rect">
              <a:avLst/>
            </a:prstGeom>
            <a:solidFill>
              <a:srgbClr val="FFB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7" name="Google Shape;1217;p58"/>
            <p:cNvSpPr txBox="1"/>
            <p:nvPr/>
          </p:nvSpPr>
          <p:spPr>
            <a:xfrm>
              <a:off x="3989041" y="2522990"/>
              <a:ext cx="7470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chemeClr val="lt1"/>
                  </a:solidFill>
                </a:rPr>
                <a:t>WAN 3</a:t>
              </a:r>
              <a:endParaRPr b="1" sz="900">
                <a:solidFill>
                  <a:schemeClr val="lt1"/>
                </a:solidFill>
              </a:endParaRPr>
            </a:p>
          </p:txBody>
        </p:sp>
      </p:grpSp>
      <p:grpSp>
        <p:nvGrpSpPr>
          <p:cNvPr id="1218" name="Google Shape;1218;p58"/>
          <p:cNvGrpSpPr/>
          <p:nvPr/>
        </p:nvGrpSpPr>
        <p:grpSpPr>
          <a:xfrm>
            <a:off x="2640701" y="3606717"/>
            <a:ext cx="746700" cy="323100"/>
            <a:chOff x="3250301" y="3848940"/>
            <a:chExt cx="746700" cy="323100"/>
          </a:xfrm>
        </p:grpSpPr>
        <p:sp>
          <p:nvSpPr>
            <p:cNvPr id="1219" name="Google Shape;1219;p58"/>
            <p:cNvSpPr/>
            <p:nvPr/>
          </p:nvSpPr>
          <p:spPr>
            <a:xfrm rot="-5400000">
              <a:off x="3507783" y="3727590"/>
              <a:ext cx="231900" cy="565800"/>
            </a:xfrm>
            <a:prstGeom prst="rect">
              <a:avLst/>
            </a:prstGeom>
            <a:solidFill>
              <a:srgbClr val="FFB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0" name="Google Shape;1220;p58"/>
            <p:cNvSpPr txBox="1"/>
            <p:nvPr/>
          </p:nvSpPr>
          <p:spPr>
            <a:xfrm>
              <a:off x="3250301" y="3848940"/>
              <a:ext cx="7467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chemeClr val="lt1"/>
                  </a:solidFill>
                </a:rPr>
                <a:t>LTE 1</a:t>
              </a:r>
              <a:endParaRPr b="1" sz="900">
                <a:solidFill>
                  <a:schemeClr val="lt1"/>
                </a:solidFill>
              </a:endParaRPr>
            </a:p>
          </p:txBody>
        </p:sp>
      </p:grpSp>
      <p:sp>
        <p:nvSpPr>
          <p:cNvPr id="1221" name="Google Shape;1221;p58"/>
          <p:cNvSpPr/>
          <p:nvPr/>
        </p:nvSpPr>
        <p:spPr>
          <a:xfrm rot="-5400000">
            <a:off x="2898164" y="4419415"/>
            <a:ext cx="231900" cy="565800"/>
          </a:xfrm>
          <a:prstGeom prst="rect">
            <a:avLst/>
          </a:prstGeom>
          <a:solidFill>
            <a:srgbClr val="ED98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2" name="Google Shape;1222;p58"/>
          <p:cNvSpPr txBox="1"/>
          <p:nvPr/>
        </p:nvSpPr>
        <p:spPr>
          <a:xfrm>
            <a:off x="2608451" y="4540765"/>
            <a:ext cx="8112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chemeClr val="lt1"/>
                </a:solidFill>
              </a:rPr>
              <a:t>LTE 2</a:t>
            </a:r>
            <a:endParaRPr b="1" sz="900">
              <a:solidFill>
                <a:schemeClr val="lt1"/>
              </a:solidFill>
            </a:endParaRPr>
          </a:p>
        </p:txBody>
      </p:sp>
      <p:cxnSp>
        <p:nvCxnSpPr>
          <p:cNvPr id="1223" name="Google Shape;1223;p58"/>
          <p:cNvCxnSpPr/>
          <p:nvPr/>
        </p:nvCxnSpPr>
        <p:spPr>
          <a:xfrm rot="10800000">
            <a:off x="3154125" y="3526752"/>
            <a:ext cx="386100" cy="0"/>
          </a:xfrm>
          <a:prstGeom prst="straightConnector1">
            <a:avLst/>
          </a:prstGeom>
          <a:noFill/>
          <a:ln cap="flat" cmpd="sng" w="19050">
            <a:solidFill>
              <a:srgbClr val="9E9E9E"/>
            </a:solidFill>
            <a:prstDash val="solid"/>
            <a:round/>
            <a:headEnd len="med" w="med" type="none"/>
            <a:tailEnd len="med" w="med" type="none"/>
          </a:ln>
        </p:spPr>
      </p:cxnSp>
      <p:cxnSp>
        <p:nvCxnSpPr>
          <p:cNvPr id="1224" name="Google Shape;1224;p58"/>
          <p:cNvCxnSpPr/>
          <p:nvPr/>
        </p:nvCxnSpPr>
        <p:spPr>
          <a:xfrm rot="10800000">
            <a:off x="2035250" y="3526752"/>
            <a:ext cx="1136700" cy="0"/>
          </a:xfrm>
          <a:prstGeom prst="straightConnector1">
            <a:avLst/>
          </a:prstGeom>
          <a:noFill/>
          <a:ln cap="flat" cmpd="sng" w="19050">
            <a:solidFill>
              <a:srgbClr val="FFB81C"/>
            </a:solidFill>
            <a:prstDash val="solid"/>
            <a:round/>
            <a:headEnd len="med" w="med" type="none"/>
            <a:tailEnd len="med" w="med" type="none"/>
          </a:ln>
        </p:spPr>
      </p:cxnSp>
      <p:grpSp>
        <p:nvGrpSpPr>
          <p:cNvPr id="1225" name="Google Shape;1225;p58"/>
          <p:cNvGrpSpPr/>
          <p:nvPr/>
        </p:nvGrpSpPr>
        <p:grpSpPr>
          <a:xfrm>
            <a:off x="2640551" y="3324250"/>
            <a:ext cx="747000" cy="323100"/>
            <a:chOff x="3250151" y="3566473"/>
            <a:chExt cx="747000" cy="323100"/>
          </a:xfrm>
        </p:grpSpPr>
        <p:sp>
          <p:nvSpPr>
            <p:cNvPr id="1226" name="Google Shape;1226;p58"/>
            <p:cNvSpPr/>
            <p:nvPr/>
          </p:nvSpPr>
          <p:spPr>
            <a:xfrm rot="-5400000">
              <a:off x="3507701" y="3445123"/>
              <a:ext cx="231900" cy="565800"/>
            </a:xfrm>
            <a:prstGeom prst="rect">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7" name="Google Shape;1227;p58"/>
            <p:cNvSpPr txBox="1"/>
            <p:nvPr/>
          </p:nvSpPr>
          <p:spPr>
            <a:xfrm>
              <a:off x="3250151" y="3566473"/>
              <a:ext cx="7470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chemeClr val="lt1"/>
                  </a:solidFill>
                </a:rPr>
                <a:t>WAN 4</a:t>
              </a:r>
              <a:endParaRPr b="1" sz="900">
                <a:solidFill>
                  <a:schemeClr val="lt1"/>
                </a:solidFill>
              </a:endParaRPr>
            </a:p>
          </p:txBody>
        </p:sp>
      </p:grpSp>
      <p:pic>
        <p:nvPicPr>
          <p:cNvPr id="1228" name="Google Shape;1228;p58"/>
          <p:cNvPicPr preferRelativeResize="0"/>
          <p:nvPr/>
        </p:nvPicPr>
        <p:blipFill>
          <a:blip r:embed="rId5">
            <a:alphaModFix/>
          </a:blip>
          <a:stretch>
            <a:fillRect/>
          </a:stretch>
        </p:blipFill>
        <p:spPr>
          <a:xfrm rot="3004729">
            <a:off x="3538321" y="3476620"/>
            <a:ext cx="317274" cy="143275"/>
          </a:xfrm>
          <a:prstGeom prst="rect">
            <a:avLst/>
          </a:prstGeom>
          <a:noFill/>
          <a:ln>
            <a:noFill/>
          </a:ln>
        </p:spPr>
      </p:pic>
      <p:pic>
        <p:nvPicPr>
          <p:cNvPr id="1229" name="Google Shape;1229;p58"/>
          <p:cNvPicPr preferRelativeResize="0"/>
          <p:nvPr/>
        </p:nvPicPr>
        <p:blipFill rotWithShape="1">
          <a:blip r:embed="rId6">
            <a:alphaModFix/>
          </a:blip>
          <a:srcRect b="37634" l="3944" r="3685" t="37789"/>
          <a:stretch/>
        </p:blipFill>
        <p:spPr>
          <a:xfrm>
            <a:off x="3945321" y="3529108"/>
            <a:ext cx="2062273" cy="340585"/>
          </a:xfrm>
          <a:prstGeom prst="rect">
            <a:avLst/>
          </a:prstGeom>
          <a:noFill/>
          <a:ln>
            <a:noFill/>
          </a:ln>
        </p:spPr>
      </p:pic>
      <p:pic>
        <p:nvPicPr>
          <p:cNvPr id="1230" name="Google Shape;1230;p58"/>
          <p:cNvPicPr preferRelativeResize="0"/>
          <p:nvPr/>
        </p:nvPicPr>
        <p:blipFill rotWithShape="1">
          <a:blip r:embed="rId6">
            <a:alphaModFix/>
          </a:blip>
          <a:srcRect b="37634" l="3944" r="3685" t="37789"/>
          <a:stretch/>
        </p:blipFill>
        <p:spPr>
          <a:xfrm>
            <a:off x="3942526" y="1336514"/>
            <a:ext cx="2062273" cy="340585"/>
          </a:xfrm>
          <a:prstGeom prst="rect">
            <a:avLst/>
          </a:prstGeom>
          <a:noFill/>
          <a:ln>
            <a:noFill/>
          </a:ln>
        </p:spPr>
      </p:pic>
      <p:pic>
        <p:nvPicPr>
          <p:cNvPr id="1231" name="Google Shape;1231;p58"/>
          <p:cNvPicPr preferRelativeResize="0"/>
          <p:nvPr/>
        </p:nvPicPr>
        <p:blipFill rotWithShape="1">
          <a:blip r:embed="rId6">
            <a:alphaModFix/>
          </a:blip>
          <a:srcRect b="37634" l="3944" r="3685" t="37789"/>
          <a:stretch/>
        </p:blipFill>
        <p:spPr>
          <a:xfrm>
            <a:off x="3942526" y="2017955"/>
            <a:ext cx="2062273" cy="340585"/>
          </a:xfrm>
          <a:prstGeom prst="rect">
            <a:avLst/>
          </a:prstGeom>
          <a:noFill/>
          <a:ln>
            <a:noFill/>
          </a:ln>
        </p:spPr>
      </p:pic>
      <p:pic>
        <p:nvPicPr>
          <p:cNvPr id="1232" name="Google Shape;1232;p58"/>
          <p:cNvPicPr preferRelativeResize="0"/>
          <p:nvPr/>
        </p:nvPicPr>
        <p:blipFill rotWithShape="1">
          <a:blip r:embed="rId6">
            <a:alphaModFix/>
          </a:blip>
          <a:srcRect b="37634" l="3944" r="3685" t="37789"/>
          <a:stretch/>
        </p:blipFill>
        <p:spPr>
          <a:xfrm>
            <a:off x="3942526" y="2678402"/>
            <a:ext cx="2062273" cy="340585"/>
          </a:xfrm>
          <a:prstGeom prst="rect">
            <a:avLst/>
          </a:prstGeom>
          <a:noFill/>
          <a:ln>
            <a:noFill/>
          </a:ln>
        </p:spPr>
      </p:pic>
      <p:cxnSp>
        <p:nvCxnSpPr>
          <p:cNvPr id="1233" name="Google Shape;1233;p58"/>
          <p:cNvCxnSpPr/>
          <p:nvPr/>
        </p:nvCxnSpPr>
        <p:spPr>
          <a:xfrm rot="10800000">
            <a:off x="3154125" y="4478877"/>
            <a:ext cx="386100" cy="0"/>
          </a:xfrm>
          <a:prstGeom prst="straightConnector1">
            <a:avLst/>
          </a:prstGeom>
          <a:noFill/>
          <a:ln cap="flat" cmpd="sng" w="19050">
            <a:solidFill>
              <a:srgbClr val="9E9E9E"/>
            </a:solidFill>
            <a:prstDash val="solid"/>
            <a:round/>
            <a:headEnd len="med" w="med" type="none"/>
            <a:tailEnd len="med" w="med" type="none"/>
          </a:ln>
        </p:spPr>
      </p:cxnSp>
      <p:grpSp>
        <p:nvGrpSpPr>
          <p:cNvPr id="1234" name="Google Shape;1234;p58"/>
          <p:cNvGrpSpPr/>
          <p:nvPr/>
        </p:nvGrpSpPr>
        <p:grpSpPr>
          <a:xfrm>
            <a:off x="2608301" y="4258298"/>
            <a:ext cx="811500" cy="323100"/>
            <a:chOff x="3217901" y="4348121"/>
            <a:chExt cx="811500" cy="323100"/>
          </a:xfrm>
        </p:grpSpPr>
        <p:sp>
          <p:nvSpPr>
            <p:cNvPr id="1235" name="Google Shape;1235;p58"/>
            <p:cNvSpPr/>
            <p:nvPr/>
          </p:nvSpPr>
          <p:spPr>
            <a:xfrm rot="-5400000">
              <a:off x="3507701" y="4226771"/>
              <a:ext cx="231900" cy="565800"/>
            </a:xfrm>
            <a:prstGeom prst="rect">
              <a:avLst/>
            </a:prstGeom>
            <a:solidFill>
              <a:srgbClr val="9E9E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6" name="Google Shape;1236;p58"/>
            <p:cNvSpPr txBox="1"/>
            <p:nvPr/>
          </p:nvSpPr>
          <p:spPr>
            <a:xfrm>
              <a:off x="3217901" y="4348121"/>
              <a:ext cx="8115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900">
                  <a:solidFill>
                    <a:schemeClr val="lt1"/>
                  </a:solidFill>
                </a:rPr>
                <a:t>WAN 50</a:t>
              </a:r>
              <a:endParaRPr b="1" sz="900">
                <a:solidFill>
                  <a:schemeClr val="lt1"/>
                </a:solidFill>
              </a:endParaRPr>
            </a:p>
          </p:txBody>
        </p:sp>
      </p:grpSp>
      <p:sp>
        <p:nvSpPr>
          <p:cNvPr id="1237" name="Google Shape;1237;p58"/>
          <p:cNvSpPr txBox="1"/>
          <p:nvPr/>
        </p:nvSpPr>
        <p:spPr>
          <a:xfrm>
            <a:off x="6768387" y="709313"/>
            <a:ext cx="20121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200">
                <a:solidFill>
                  <a:schemeClr val="dk1"/>
                </a:solidFill>
              </a:rPr>
              <a:t>SDX Pro with </a:t>
            </a:r>
            <a:r>
              <a:rPr b="1" lang="en" sz="1200">
                <a:solidFill>
                  <a:srgbClr val="FFB81C"/>
                </a:solidFill>
              </a:rPr>
              <a:t>FlexModule SIM Injector</a:t>
            </a:r>
            <a:endParaRPr b="1" sz="1200">
              <a:solidFill>
                <a:srgbClr val="FFB81C"/>
              </a:solidFill>
            </a:endParaRPr>
          </a:p>
        </p:txBody>
      </p:sp>
      <p:sp>
        <p:nvSpPr>
          <p:cNvPr id="1238" name="Google Shape;1238;p58"/>
          <p:cNvSpPr txBox="1"/>
          <p:nvPr/>
        </p:nvSpPr>
        <p:spPr>
          <a:xfrm>
            <a:off x="6518900" y="1565563"/>
            <a:ext cx="17838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en" sz="1200">
                <a:solidFill>
                  <a:schemeClr val="dk1"/>
                </a:solidFill>
              </a:rPr>
              <a:t>5</a:t>
            </a:r>
            <a:r>
              <a:rPr b="1" lang="en" sz="1200">
                <a:solidFill>
                  <a:schemeClr val="dk1"/>
                </a:solidFill>
              </a:rPr>
              <a:t>×SIMs </a:t>
            </a:r>
            <a:r>
              <a:rPr lang="en" sz="1200">
                <a:solidFill>
                  <a:schemeClr val="dk1"/>
                </a:solidFill>
              </a:rPr>
              <a:t>on standby, only allocated to designated routers when necessary.</a:t>
            </a:r>
            <a:endParaRPr b="1" sz="1200">
              <a:solidFill>
                <a:schemeClr val="dk1"/>
              </a:solidFill>
            </a:endParaRPr>
          </a:p>
        </p:txBody>
      </p:sp>
      <p:pic>
        <p:nvPicPr>
          <p:cNvPr id="1239" name="Google Shape;1239;p58"/>
          <p:cNvPicPr preferRelativeResize="0"/>
          <p:nvPr/>
        </p:nvPicPr>
        <p:blipFill rotWithShape="1">
          <a:blip r:embed="rId6">
            <a:alphaModFix/>
          </a:blip>
          <a:srcRect b="37634" l="3944" r="3685" t="37789"/>
          <a:stretch/>
        </p:blipFill>
        <p:spPr>
          <a:xfrm>
            <a:off x="3942526" y="4538758"/>
            <a:ext cx="2062273" cy="340585"/>
          </a:xfrm>
          <a:prstGeom prst="rect">
            <a:avLst/>
          </a:prstGeom>
          <a:noFill/>
          <a:ln>
            <a:noFill/>
          </a:ln>
        </p:spPr>
      </p:pic>
      <p:sp>
        <p:nvSpPr>
          <p:cNvPr id="1240" name="Google Shape;1240;p58"/>
          <p:cNvSpPr txBox="1"/>
          <p:nvPr/>
        </p:nvSpPr>
        <p:spPr>
          <a:xfrm>
            <a:off x="6418610" y="3583615"/>
            <a:ext cx="6408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200">
                <a:solidFill>
                  <a:schemeClr val="dk1"/>
                </a:solidFill>
              </a:rPr>
              <a:t>SIM 1</a:t>
            </a:r>
            <a:endParaRPr b="1" sz="1200">
              <a:solidFill>
                <a:schemeClr val="dk1"/>
              </a:solidFill>
            </a:endParaRPr>
          </a:p>
        </p:txBody>
      </p:sp>
      <p:sp>
        <p:nvSpPr>
          <p:cNvPr id="1241" name="Google Shape;1241;p58"/>
          <p:cNvSpPr txBox="1"/>
          <p:nvPr/>
        </p:nvSpPr>
        <p:spPr>
          <a:xfrm>
            <a:off x="6386060" y="4628216"/>
            <a:ext cx="7059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200">
                <a:solidFill>
                  <a:schemeClr val="dk1"/>
                </a:solidFill>
              </a:rPr>
              <a:t>SIM 2</a:t>
            </a:r>
            <a:endParaRPr b="1" sz="1200">
              <a:solidFill>
                <a:schemeClr val="dk1"/>
              </a:solidFill>
            </a:endParaRPr>
          </a:p>
        </p:txBody>
      </p:sp>
      <p:cxnSp>
        <p:nvCxnSpPr>
          <p:cNvPr id="1242" name="Google Shape;1242;p58"/>
          <p:cNvCxnSpPr/>
          <p:nvPr/>
        </p:nvCxnSpPr>
        <p:spPr>
          <a:xfrm>
            <a:off x="8655119" y="2337997"/>
            <a:ext cx="0" cy="521400"/>
          </a:xfrm>
          <a:prstGeom prst="straightConnector1">
            <a:avLst/>
          </a:prstGeom>
          <a:noFill/>
          <a:ln cap="flat" cmpd="sng" w="19050">
            <a:solidFill>
              <a:srgbClr val="FFB81C"/>
            </a:solidFill>
            <a:prstDash val="solid"/>
            <a:round/>
            <a:headEnd len="med" w="med" type="none"/>
            <a:tailEnd len="med" w="med" type="oval"/>
          </a:ln>
        </p:spPr>
      </p:cxnSp>
      <p:grpSp>
        <p:nvGrpSpPr>
          <p:cNvPr id="1243" name="Google Shape;1243;p58"/>
          <p:cNvGrpSpPr/>
          <p:nvPr/>
        </p:nvGrpSpPr>
        <p:grpSpPr>
          <a:xfrm flipH="1">
            <a:off x="6194780" y="3011776"/>
            <a:ext cx="1783819" cy="1853294"/>
            <a:chOff x="1791350" y="2347777"/>
            <a:chExt cx="1242300" cy="1290775"/>
          </a:xfrm>
        </p:grpSpPr>
        <p:pic>
          <p:nvPicPr>
            <p:cNvPr id="1244" name="Google Shape;1244;p58"/>
            <p:cNvPicPr preferRelativeResize="0"/>
            <p:nvPr/>
          </p:nvPicPr>
          <p:blipFill>
            <a:blip r:embed="rId7">
              <a:alphaModFix amt="18000"/>
            </a:blip>
            <a:stretch>
              <a:fillRect/>
            </a:stretch>
          </p:blipFill>
          <p:spPr>
            <a:xfrm>
              <a:off x="1791350" y="2347777"/>
              <a:ext cx="175500" cy="223975"/>
            </a:xfrm>
            <a:prstGeom prst="rect">
              <a:avLst/>
            </a:prstGeom>
            <a:noFill/>
            <a:ln>
              <a:noFill/>
            </a:ln>
          </p:spPr>
        </p:pic>
        <p:pic>
          <p:nvPicPr>
            <p:cNvPr id="1245" name="Google Shape;1245;p58"/>
            <p:cNvPicPr preferRelativeResize="0"/>
            <p:nvPr/>
          </p:nvPicPr>
          <p:blipFill>
            <a:blip r:embed="rId7">
              <a:alphaModFix amt="18000"/>
            </a:blip>
            <a:stretch>
              <a:fillRect/>
            </a:stretch>
          </p:blipFill>
          <p:spPr>
            <a:xfrm>
              <a:off x="1943750" y="2500177"/>
              <a:ext cx="175500" cy="223975"/>
            </a:xfrm>
            <a:prstGeom prst="rect">
              <a:avLst/>
            </a:prstGeom>
            <a:noFill/>
            <a:ln>
              <a:noFill/>
            </a:ln>
          </p:spPr>
        </p:pic>
        <p:pic>
          <p:nvPicPr>
            <p:cNvPr id="1246" name="Google Shape;1246;p58"/>
            <p:cNvPicPr preferRelativeResize="0"/>
            <p:nvPr/>
          </p:nvPicPr>
          <p:blipFill>
            <a:blip r:embed="rId7">
              <a:alphaModFix amt="18000"/>
            </a:blip>
            <a:stretch>
              <a:fillRect/>
            </a:stretch>
          </p:blipFill>
          <p:spPr>
            <a:xfrm>
              <a:off x="2096150" y="2652577"/>
              <a:ext cx="175500" cy="223975"/>
            </a:xfrm>
            <a:prstGeom prst="rect">
              <a:avLst/>
            </a:prstGeom>
            <a:noFill/>
            <a:ln>
              <a:noFill/>
            </a:ln>
          </p:spPr>
        </p:pic>
        <p:pic>
          <p:nvPicPr>
            <p:cNvPr id="1247" name="Google Shape;1247;p58"/>
            <p:cNvPicPr preferRelativeResize="0"/>
            <p:nvPr/>
          </p:nvPicPr>
          <p:blipFill>
            <a:blip r:embed="rId7">
              <a:alphaModFix amt="18000"/>
            </a:blip>
            <a:stretch>
              <a:fillRect/>
            </a:stretch>
          </p:blipFill>
          <p:spPr>
            <a:xfrm>
              <a:off x="2248550" y="2804977"/>
              <a:ext cx="175500" cy="223975"/>
            </a:xfrm>
            <a:prstGeom prst="rect">
              <a:avLst/>
            </a:prstGeom>
            <a:noFill/>
            <a:ln>
              <a:noFill/>
            </a:ln>
          </p:spPr>
        </p:pic>
        <p:pic>
          <p:nvPicPr>
            <p:cNvPr id="1248" name="Google Shape;1248;p58"/>
            <p:cNvPicPr preferRelativeResize="0"/>
            <p:nvPr/>
          </p:nvPicPr>
          <p:blipFill>
            <a:blip r:embed="rId7">
              <a:alphaModFix amt="18000"/>
            </a:blip>
            <a:stretch>
              <a:fillRect/>
            </a:stretch>
          </p:blipFill>
          <p:spPr>
            <a:xfrm>
              <a:off x="2400950" y="2957377"/>
              <a:ext cx="175500" cy="223975"/>
            </a:xfrm>
            <a:prstGeom prst="rect">
              <a:avLst/>
            </a:prstGeom>
            <a:noFill/>
            <a:ln>
              <a:noFill/>
            </a:ln>
          </p:spPr>
        </p:pic>
        <p:pic>
          <p:nvPicPr>
            <p:cNvPr id="1249" name="Google Shape;1249;p58"/>
            <p:cNvPicPr preferRelativeResize="0"/>
            <p:nvPr/>
          </p:nvPicPr>
          <p:blipFill>
            <a:blip r:embed="rId7">
              <a:alphaModFix amt="18000"/>
            </a:blip>
            <a:stretch>
              <a:fillRect/>
            </a:stretch>
          </p:blipFill>
          <p:spPr>
            <a:xfrm>
              <a:off x="2553350" y="3109777"/>
              <a:ext cx="175500" cy="223975"/>
            </a:xfrm>
            <a:prstGeom prst="rect">
              <a:avLst/>
            </a:prstGeom>
            <a:noFill/>
            <a:ln>
              <a:noFill/>
            </a:ln>
          </p:spPr>
        </p:pic>
        <p:pic>
          <p:nvPicPr>
            <p:cNvPr id="1250" name="Google Shape;1250;p58"/>
            <p:cNvPicPr preferRelativeResize="0"/>
            <p:nvPr/>
          </p:nvPicPr>
          <p:blipFill>
            <a:blip r:embed="rId7">
              <a:alphaModFix amt="18000"/>
            </a:blip>
            <a:stretch>
              <a:fillRect/>
            </a:stretch>
          </p:blipFill>
          <p:spPr>
            <a:xfrm>
              <a:off x="2705750" y="3262177"/>
              <a:ext cx="175500" cy="223975"/>
            </a:xfrm>
            <a:prstGeom prst="rect">
              <a:avLst/>
            </a:prstGeom>
            <a:noFill/>
            <a:ln>
              <a:noFill/>
            </a:ln>
          </p:spPr>
        </p:pic>
        <p:pic>
          <p:nvPicPr>
            <p:cNvPr id="1251" name="Google Shape;1251;p58"/>
            <p:cNvPicPr preferRelativeResize="0"/>
            <p:nvPr/>
          </p:nvPicPr>
          <p:blipFill>
            <a:blip r:embed="rId7">
              <a:alphaModFix/>
            </a:blip>
            <a:stretch>
              <a:fillRect/>
            </a:stretch>
          </p:blipFill>
          <p:spPr>
            <a:xfrm>
              <a:off x="2858150" y="3414577"/>
              <a:ext cx="175500" cy="223975"/>
            </a:xfrm>
            <a:prstGeom prst="rect">
              <a:avLst/>
            </a:prstGeom>
            <a:noFill/>
            <a:ln>
              <a:noFill/>
            </a:ln>
          </p:spPr>
        </p:pic>
      </p:grpSp>
      <p:grpSp>
        <p:nvGrpSpPr>
          <p:cNvPr id="1252" name="Google Shape;1252;p58"/>
          <p:cNvGrpSpPr/>
          <p:nvPr/>
        </p:nvGrpSpPr>
        <p:grpSpPr>
          <a:xfrm flipH="1">
            <a:off x="6194769" y="2870765"/>
            <a:ext cx="897169" cy="965906"/>
            <a:chOff x="2400950" y="2957377"/>
            <a:chExt cx="632700" cy="681175"/>
          </a:xfrm>
        </p:grpSpPr>
        <p:pic>
          <p:nvPicPr>
            <p:cNvPr id="1253" name="Google Shape;1253;p58"/>
            <p:cNvPicPr preferRelativeResize="0"/>
            <p:nvPr/>
          </p:nvPicPr>
          <p:blipFill>
            <a:blip r:embed="rId7">
              <a:alphaModFix amt="18000"/>
            </a:blip>
            <a:stretch>
              <a:fillRect/>
            </a:stretch>
          </p:blipFill>
          <p:spPr>
            <a:xfrm>
              <a:off x="2400950" y="2957377"/>
              <a:ext cx="175500" cy="223975"/>
            </a:xfrm>
            <a:prstGeom prst="rect">
              <a:avLst/>
            </a:prstGeom>
            <a:noFill/>
            <a:ln>
              <a:noFill/>
            </a:ln>
          </p:spPr>
        </p:pic>
        <p:pic>
          <p:nvPicPr>
            <p:cNvPr id="1254" name="Google Shape;1254;p58"/>
            <p:cNvPicPr preferRelativeResize="0"/>
            <p:nvPr/>
          </p:nvPicPr>
          <p:blipFill>
            <a:blip r:embed="rId7">
              <a:alphaModFix amt="18000"/>
            </a:blip>
            <a:stretch>
              <a:fillRect/>
            </a:stretch>
          </p:blipFill>
          <p:spPr>
            <a:xfrm>
              <a:off x="2553350" y="3109777"/>
              <a:ext cx="175500" cy="223975"/>
            </a:xfrm>
            <a:prstGeom prst="rect">
              <a:avLst/>
            </a:prstGeom>
            <a:noFill/>
            <a:ln>
              <a:noFill/>
            </a:ln>
          </p:spPr>
        </p:pic>
        <p:pic>
          <p:nvPicPr>
            <p:cNvPr id="1255" name="Google Shape;1255;p58"/>
            <p:cNvPicPr preferRelativeResize="0"/>
            <p:nvPr/>
          </p:nvPicPr>
          <p:blipFill>
            <a:blip r:embed="rId7">
              <a:alphaModFix amt="18000"/>
            </a:blip>
            <a:stretch>
              <a:fillRect/>
            </a:stretch>
          </p:blipFill>
          <p:spPr>
            <a:xfrm>
              <a:off x="2705750" y="3262177"/>
              <a:ext cx="175500" cy="223975"/>
            </a:xfrm>
            <a:prstGeom prst="rect">
              <a:avLst/>
            </a:prstGeom>
            <a:noFill/>
            <a:ln>
              <a:noFill/>
            </a:ln>
          </p:spPr>
        </p:pic>
        <p:pic>
          <p:nvPicPr>
            <p:cNvPr id="1256" name="Google Shape;1256;p58"/>
            <p:cNvPicPr preferRelativeResize="0"/>
            <p:nvPr/>
          </p:nvPicPr>
          <p:blipFill>
            <a:blip r:embed="rId7">
              <a:alphaModFix/>
            </a:blip>
            <a:stretch>
              <a:fillRect/>
            </a:stretch>
          </p:blipFill>
          <p:spPr>
            <a:xfrm>
              <a:off x="2858150" y="3414577"/>
              <a:ext cx="175500" cy="223975"/>
            </a:xfrm>
            <a:prstGeom prst="rect">
              <a:avLst/>
            </a:prstGeom>
            <a:noFill/>
            <a:ln>
              <a:noFill/>
            </a:ln>
          </p:spPr>
        </p:pic>
      </p:grpSp>
      <p:pic>
        <p:nvPicPr>
          <p:cNvPr id="1257" name="Google Shape;1257;p58"/>
          <p:cNvPicPr preferRelativeResize="0"/>
          <p:nvPr/>
        </p:nvPicPr>
        <p:blipFill>
          <a:blip r:embed="rId8">
            <a:alphaModFix/>
          </a:blip>
          <a:stretch>
            <a:fillRect/>
          </a:stretch>
        </p:blipFill>
        <p:spPr>
          <a:xfrm>
            <a:off x="6340822" y="2388047"/>
            <a:ext cx="2803174" cy="997826"/>
          </a:xfrm>
          <a:prstGeom prst="rect">
            <a:avLst/>
          </a:prstGeom>
          <a:noFill/>
          <a:ln>
            <a:noFill/>
          </a:ln>
        </p:spPr>
      </p:pic>
      <p:pic>
        <p:nvPicPr>
          <p:cNvPr id="1258" name="Google Shape;1258;p58"/>
          <p:cNvPicPr preferRelativeResize="0"/>
          <p:nvPr/>
        </p:nvPicPr>
        <p:blipFill>
          <a:blip r:embed="rId9">
            <a:alphaModFix/>
          </a:blip>
          <a:stretch>
            <a:fillRect/>
          </a:stretch>
        </p:blipFill>
        <p:spPr>
          <a:xfrm flipH="1">
            <a:off x="6194776" y="4547500"/>
            <a:ext cx="247901" cy="323100"/>
          </a:xfrm>
          <a:prstGeom prst="rect">
            <a:avLst/>
          </a:prstGeom>
          <a:noFill/>
          <a:ln>
            <a:noFill/>
          </a:ln>
        </p:spPr>
      </p:pic>
      <p:pic>
        <p:nvPicPr>
          <p:cNvPr id="1259" name="Google Shape;1259;p58"/>
          <p:cNvPicPr preferRelativeResize="0"/>
          <p:nvPr/>
        </p:nvPicPr>
        <p:blipFill>
          <a:blip r:embed="rId7">
            <a:alphaModFix/>
          </a:blip>
          <a:stretch>
            <a:fillRect/>
          </a:stretch>
        </p:blipFill>
        <p:spPr>
          <a:xfrm flipH="1">
            <a:off x="8208749" y="1914478"/>
            <a:ext cx="247900" cy="316373"/>
          </a:xfrm>
          <a:prstGeom prst="rect">
            <a:avLst/>
          </a:prstGeom>
          <a:noFill/>
          <a:ln>
            <a:noFill/>
          </a:ln>
        </p:spPr>
      </p:pic>
      <p:pic>
        <p:nvPicPr>
          <p:cNvPr id="1260" name="Google Shape;1260;p58"/>
          <p:cNvPicPr preferRelativeResize="0"/>
          <p:nvPr/>
        </p:nvPicPr>
        <p:blipFill>
          <a:blip r:embed="rId7">
            <a:alphaModFix amt="23000"/>
          </a:blip>
          <a:stretch>
            <a:fillRect/>
          </a:stretch>
        </p:blipFill>
        <p:spPr>
          <a:xfrm flipH="1">
            <a:off x="8531174" y="1914478"/>
            <a:ext cx="247900" cy="316373"/>
          </a:xfrm>
          <a:prstGeom prst="rect">
            <a:avLst/>
          </a:prstGeom>
          <a:noFill/>
          <a:ln>
            <a:noFill/>
          </a:ln>
        </p:spPr>
      </p:pic>
      <p:pic>
        <p:nvPicPr>
          <p:cNvPr id="1261" name="Google Shape;1261;p58"/>
          <p:cNvPicPr preferRelativeResize="0"/>
          <p:nvPr/>
        </p:nvPicPr>
        <p:blipFill>
          <a:blip r:embed="rId7">
            <a:alphaModFix amt="23000"/>
          </a:blip>
          <a:stretch>
            <a:fillRect/>
          </a:stretch>
        </p:blipFill>
        <p:spPr>
          <a:xfrm flipH="1">
            <a:off x="8853599" y="1914478"/>
            <a:ext cx="247900" cy="316373"/>
          </a:xfrm>
          <a:prstGeom prst="rect">
            <a:avLst/>
          </a:prstGeom>
          <a:noFill/>
          <a:ln>
            <a:noFill/>
          </a:ln>
        </p:spPr>
      </p:pic>
      <p:pic>
        <p:nvPicPr>
          <p:cNvPr id="1262" name="Google Shape;1262;p58"/>
          <p:cNvPicPr preferRelativeResize="0"/>
          <p:nvPr/>
        </p:nvPicPr>
        <p:blipFill>
          <a:blip r:embed="rId7">
            <a:alphaModFix/>
          </a:blip>
          <a:stretch>
            <a:fillRect/>
          </a:stretch>
        </p:blipFill>
        <p:spPr>
          <a:xfrm flipH="1">
            <a:off x="8853599" y="1490953"/>
            <a:ext cx="247900" cy="316373"/>
          </a:xfrm>
          <a:prstGeom prst="rect">
            <a:avLst/>
          </a:prstGeom>
          <a:noFill/>
          <a:ln>
            <a:noFill/>
          </a:ln>
        </p:spPr>
      </p:pic>
      <p:pic>
        <p:nvPicPr>
          <p:cNvPr id="1263" name="Google Shape;1263;p58"/>
          <p:cNvPicPr preferRelativeResize="0"/>
          <p:nvPr/>
        </p:nvPicPr>
        <p:blipFill>
          <a:blip r:embed="rId7">
            <a:alphaModFix/>
          </a:blip>
          <a:stretch>
            <a:fillRect/>
          </a:stretch>
        </p:blipFill>
        <p:spPr>
          <a:xfrm flipH="1">
            <a:off x="8531174" y="1490953"/>
            <a:ext cx="247900" cy="316373"/>
          </a:xfrm>
          <a:prstGeom prst="rect">
            <a:avLst/>
          </a:prstGeom>
          <a:noFill/>
          <a:ln>
            <a:noFill/>
          </a:ln>
        </p:spPr>
      </p:pic>
      <p:pic>
        <p:nvPicPr>
          <p:cNvPr id="1264" name="Google Shape;1264;p58"/>
          <p:cNvPicPr preferRelativeResize="0"/>
          <p:nvPr/>
        </p:nvPicPr>
        <p:blipFill>
          <a:blip r:embed="rId9">
            <a:alphaModFix/>
          </a:blip>
          <a:stretch>
            <a:fillRect/>
          </a:stretch>
        </p:blipFill>
        <p:spPr>
          <a:xfrm flipH="1">
            <a:off x="6194776" y="3525550"/>
            <a:ext cx="247901" cy="3231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32"/>
          <p:cNvSpPr txBox="1"/>
          <p:nvPr/>
        </p:nvSpPr>
        <p:spPr>
          <a:xfrm>
            <a:off x="0" y="0"/>
            <a:ext cx="9144000" cy="554100"/>
          </a:xfrm>
          <a:prstGeom prst="rect">
            <a:avLst/>
          </a:prstGeom>
          <a:solidFill>
            <a:schemeClr val="dk1"/>
          </a:solid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b="1" lang="en" sz="2400">
                <a:solidFill>
                  <a:schemeClr val="lt1"/>
                </a:solidFill>
                <a:latin typeface="Roboto"/>
                <a:ea typeface="Roboto"/>
                <a:cs typeface="Roboto"/>
                <a:sym typeface="Roboto"/>
              </a:rPr>
              <a:t>RemoteSIM Technology (</a:t>
            </a:r>
            <a:r>
              <a:rPr b="1" lang="en" sz="2400">
                <a:solidFill>
                  <a:srgbClr val="FFB81C"/>
                </a:solidFill>
                <a:latin typeface="Roboto"/>
                <a:ea typeface="Roboto"/>
                <a:cs typeface="Roboto"/>
                <a:sym typeface="Roboto"/>
              </a:rPr>
              <a:t>SIM Injector</a:t>
            </a:r>
            <a:r>
              <a:rPr b="1" lang="en" sz="2400">
                <a:solidFill>
                  <a:schemeClr val="lt1"/>
                </a:solidFill>
                <a:latin typeface="Roboto"/>
                <a:ea typeface="Roboto"/>
                <a:cs typeface="Roboto"/>
                <a:sym typeface="Roboto"/>
              </a:rPr>
              <a:t>)</a:t>
            </a:r>
            <a:endParaRPr b="1" sz="2400">
              <a:solidFill>
                <a:schemeClr val="lt1"/>
              </a:solidFill>
              <a:latin typeface="Roboto"/>
              <a:ea typeface="Roboto"/>
              <a:cs typeface="Roboto"/>
              <a:sym typeface="Roboto"/>
            </a:endParaRPr>
          </a:p>
        </p:txBody>
      </p:sp>
      <p:pic>
        <p:nvPicPr>
          <p:cNvPr id="159" name="Google Shape;159;p32"/>
          <p:cNvPicPr preferRelativeResize="0"/>
          <p:nvPr/>
        </p:nvPicPr>
        <p:blipFill>
          <a:blip r:embed="rId3">
            <a:alphaModFix/>
          </a:blip>
          <a:stretch>
            <a:fillRect/>
          </a:stretch>
        </p:blipFill>
        <p:spPr>
          <a:xfrm>
            <a:off x="1157975" y="914400"/>
            <a:ext cx="9069327" cy="5101500"/>
          </a:xfrm>
          <a:prstGeom prst="rect">
            <a:avLst/>
          </a:prstGeom>
          <a:noFill/>
          <a:ln>
            <a:noFill/>
          </a:ln>
        </p:spPr>
      </p:pic>
      <p:grpSp>
        <p:nvGrpSpPr>
          <p:cNvPr id="160" name="Google Shape;160;p32"/>
          <p:cNvGrpSpPr/>
          <p:nvPr/>
        </p:nvGrpSpPr>
        <p:grpSpPr>
          <a:xfrm>
            <a:off x="4655921" y="1579198"/>
            <a:ext cx="1445601" cy="407165"/>
            <a:chOff x="6446621" y="2025423"/>
            <a:chExt cx="1445601" cy="407165"/>
          </a:xfrm>
        </p:grpSpPr>
        <p:pic>
          <p:nvPicPr>
            <p:cNvPr id="161" name="Google Shape;161;p32"/>
            <p:cNvPicPr preferRelativeResize="0"/>
            <p:nvPr/>
          </p:nvPicPr>
          <p:blipFill>
            <a:blip r:embed="rId4">
              <a:alphaModFix/>
            </a:blip>
            <a:stretch>
              <a:fillRect/>
            </a:stretch>
          </p:blipFill>
          <p:spPr>
            <a:xfrm flipH="1">
              <a:off x="6446621" y="2025424"/>
              <a:ext cx="319066" cy="407165"/>
            </a:xfrm>
            <a:prstGeom prst="rect">
              <a:avLst/>
            </a:prstGeom>
            <a:noFill/>
            <a:ln>
              <a:noFill/>
            </a:ln>
          </p:spPr>
        </p:pic>
        <p:pic>
          <p:nvPicPr>
            <p:cNvPr id="162" name="Google Shape;162;p32"/>
            <p:cNvPicPr preferRelativeResize="0"/>
            <p:nvPr/>
          </p:nvPicPr>
          <p:blipFill>
            <a:blip r:embed="rId5">
              <a:alphaModFix/>
            </a:blip>
            <a:stretch>
              <a:fillRect/>
            </a:stretch>
          </p:blipFill>
          <p:spPr>
            <a:xfrm flipH="1">
              <a:off x="6827672" y="2025423"/>
              <a:ext cx="317404" cy="407165"/>
            </a:xfrm>
            <a:prstGeom prst="rect">
              <a:avLst/>
            </a:prstGeom>
            <a:noFill/>
            <a:ln>
              <a:noFill/>
            </a:ln>
          </p:spPr>
        </p:pic>
        <p:pic>
          <p:nvPicPr>
            <p:cNvPr id="163" name="Google Shape;163;p32"/>
            <p:cNvPicPr preferRelativeResize="0"/>
            <p:nvPr/>
          </p:nvPicPr>
          <p:blipFill>
            <a:blip r:embed="rId6">
              <a:alphaModFix/>
            </a:blip>
            <a:stretch>
              <a:fillRect/>
            </a:stretch>
          </p:blipFill>
          <p:spPr>
            <a:xfrm flipH="1">
              <a:off x="7207062" y="2025423"/>
              <a:ext cx="310757" cy="407165"/>
            </a:xfrm>
            <a:prstGeom prst="rect">
              <a:avLst/>
            </a:prstGeom>
            <a:noFill/>
            <a:ln>
              <a:noFill/>
            </a:ln>
          </p:spPr>
        </p:pic>
        <p:pic>
          <p:nvPicPr>
            <p:cNvPr id="164" name="Google Shape;164;p32"/>
            <p:cNvPicPr preferRelativeResize="0"/>
            <p:nvPr/>
          </p:nvPicPr>
          <p:blipFill>
            <a:blip r:embed="rId7">
              <a:alphaModFix/>
            </a:blip>
            <a:stretch>
              <a:fillRect/>
            </a:stretch>
          </p:blipFill>
          <p:spPr>
            <a:xfrm flipH="1">
              <a:off x="7579804" y="2025423"/>
              <a:ext cx="312418" cy="407165"/>
            </a:xfrm>
            <a:prstGeom prst="rect">
              <a:avLst/>
            </a:prstGeom>
            <a:noFill/>
            <a:ln>
              <a:noFill/>
            </a:ln>
          </p:spPr>
        </p:pic>
      </p:grpSp>
      <p:cxnSp>
        <p:nvCxnSpPr>
          <p:cNvPr id="165" name="Google Shape;165;p32"/>
          <p:cNvCxnSpPr/>
          <p:nvPr/>
        </p:nvCxnSpPr>
        <p:spPr>
          <a:xfrm>
            <a:off x="5950202" y="2046148"/>
            <a:ext cx="9900" cy="992400"/>
          </a:xfrm>
          <a:prstGeom prst="straightConnector1">
            <a:avLst/>
          </a:prstGeom>
          <a:noFill/>
          <a:ln cap="flat" cmpd="sng" w="19050">
            <a:solidFill>
              <a:srgbClr val="D9D9D9"/>
            </a:solidFill>
            <a:prstDash val="solid"/>
            <a:round/>
            <a:headEnd len="med" w="med" type="none"/>
            <a:tailEnd len="med" w="med" type="triangle"/>
          </a:ln>
        </p:spPr>
      </p:cxnSp>
      <p:grpSp>
        <p:nvGrpSpPr>
          <p:cNvPr id="166" name="Google Shape;166;p32"/>
          <p:cNvGrpSpPr/>
          <p:nvPr/>
        </p:nvGrpSpPr>
        <p:grpSpPr>
          <a:xfrm>
            <a:off x="4655921" y="1096536"/>
            <a:ext cx="1445601" cy="407165"/>
            <a:chOff x="6446621" y="2025423"/>
            <a:chExt cx="1445601" cy="407165"/>
          </a:xfrm>
        </p:grpSpPr>
        <p:pic>
          <p:nvPicPr>
            <p:cNvPr id="167" name="Google Shape;167;p32"/>
            <p:cNvPicPr preferRelativeResize="0"/>
            <p:nvPr/>
          </p:nvPicPr>
          <p:blipFill>
            <a:blip r:embed="rId4">
              <a:alphaModFix/>
            </a:blip>
            <a:stretch>
              <a:fillRect/>
            </a:stretch>
          </p:blipFill>
          <p:spPr>
            <a:xfrm flipH="1">
              <a:off x="6446621" y="2025424"/>
              <a:ext cx="319066" cy="407165"/>
            </a:xfrm>
            <a:prstGeom prst="rect">
              <a:avLst/>
            </a:prstGeom>
            <a:noFill/>
            <a:ln>
              <a:noFill/>
            </a:ln>
          </p:spPr>
        </p:pic>
        <p:pic>
          <p:nvPicPr>
            <p:cNvPr id="168" name="Google Shape;168;p32"/>
            <p:cNvPicPr preferRelativeResize="0"/>
            <p:nvPr/>
          </p:nvPicPr>
          <p:blipFill>
            <a:blip r:embed="rId5">
              <a:alphaModFix/>
            </a:blip>
            <a:stretch>
              <a:fillRect/>
            </a:stretch>
          </p:blipFill>
          <p:spPr>
            <a:xfrm flipH="1">
              <a:off x="6827672" y="2025423"/>
              <a:ext cx="317404" cy="407165"/>
            </a:xfrm>
            <a:prstGeom prst="rect">
              <a:avLst/>
            </a:prstGeom>
            <a:noFill/>
            <a:ln>
              <a:noFill/>
            </a:ln>
          </p:spPr>
        </p:pic>
        <p:pic>
          <p:nvPicPr>
            <p:cNvPr id="169" name="Google Shape;169;p32"/>
            <p:cNvPicPr preferRelativeResize="0"/>
            <p:nvPr/>
          </p:nvPicPr>
          <p:blipFill>
            <a:blip r:embed="rId6">
              <a:alphaModFix/>
            </a:blip>
            <a:stretch>
              <a:fillRect/>
            </a:stretch>
          </p:blipFill>
          <p:spPr>
            <a:xfrm flipH="1">
              <a:off x="7207062" y="2025423"/>
              <a:ext cx="310757" cy="407165"/>
            </a:xfrm>
            <a:prstGeom prst="rect">
              <a:avLst/>
            </a:prstGeom>
            <a:noFill/>
            <a:ln>
              <a:noFill/>
            </a:ln>
          </p:spPr>
        </p:pic>
        <p:pic>
          <p:nvPicPr>
            <p:cNvPr id="170" name="Google Shape;170;p32"/>
            <p:cNvPicPr preferRelativeResize="0"/>
            <p:nvPr/>
          </p:nvPicPr>
          <p:blipFill>
            <a:blip r:embed="rId7">
              <a:alphaModFix/>
            </a:blip>
            <a:stretch>
              <a:fillRect/>
            </a:stretch>
          </p:blipFill>
          <p:spPr>
            <a:xfrm flipH="1">
              <a:off x="7579804" y="2025423"/>
              <a:ext cx="312418" cy="407165"/>
            </a:xfrm>
            <a:prstGeom prst="rect">
              <a:avLst/>
            </a:prstGeom>
            <a:noFill/>
            <a:ln>
              <a:noFill/>
            </a:ln>
          </p:spPr>
        </p:pic>
      </p:gr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8" name="Shape 1268"/>
        <p:cNvGrpSpPr/>
        <p:nvPr/>
      </p:nvGrpSpPr>
      <p:grpSpPr>
        <a:xfrm>
          <a:off x="0" y="0"/>
          <a:ext cx="0" cy="0"/>
          <a:chOff x="0" y="0"/>
          <a:chExt cx="0" cy="0"/>
        </a:xfrm>
      </p:grpSpPr>
      <p:pic>
        <p:nvPicPr>
          <p:cNvPr id="1269" name="Google Shape;1269;p59"/>
          <p:cNvPicPr preferRelativeResize="0"/>
          <p:nvPr/>
        </p:nvPicPr>
        <p:blipFill rotWithShape="1">
          <a:blip r:embed="rId3">
            <a:alphaModFix/>
          </a:blip>
          <a:srcRect b="0" l="816" r="816" t="0"/>
          <a:stretch/>
        </p:blipFill>
        <p:spPr>
          <a:xfrm>
            <a:off x="-13935" y="554100"/>
            <a:ext cx="9171871" cy="4498300"/>
          </a:xfrm>
          <a:prstGeom prst="rect">
            <a:avLst/>
          </a:prstGeom>
          <a:noFill/>
          <a:ln>
            <a:noFill/>
          </a:ln>
        </p:spPr>
      </p:pic>
      <p:sp>
        <p:nvSpPr>
          <p:cNvPr id="1270" name="Google Shape;1270;p59"/>
          <p:cNvSpPr txBox="1"/>
          <p:nvPr/>
        </p:nvSpPr>
        <p:spPr>
          <a:xfrm>
            <a:off x="0" y="0"/>
            <a:ext cx="9144000" cy="554100"/>
          </a:xfrm>
          <a:prstGeom prst="rect">
            <a:avLst/>
          </a:prstGeom>
          <a:solidFill>
            <a:schemeClr val="dk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chemeClr val="lt1"/>
                </a:solidFill>
                <a:latin typeface="Roboto"/>
                <a:ea typeface="Roboto"/>
                <a:cs typeface="Roboto"/>
                <a:sym typeface="Roboto"/>
              </a:rPr>
              <a:t>Failover SIM Pool for </a:t>
            </a:r>
            <a:r>
              <a:rPr b="1" lang="en" sz="2400">
                <a:solidFill>
                  <a:srgbClr val="FFB81C"/>
                </a:solidFill>
                <a:latin typeface="Roboto"/>
                <a:ea typeface="Roboto"/>
                <a:cs typeface="Roboto"/>
                <a:sym typeface="Roboto"/>
              </a:rPr>
              <a:t>Enterprise</a:t>
            </a:r>
            <a:endParaRPr b="1" sz="2400">
              <a:solidFill>
                <a:srgbClr val="FFFFFF"/>
              </a:solidFill>
              <a:latin typeface="Roboto"/>
              <a:ea typeface="Roboto"/>
              <a:cs typeface="Roboto"/>
              <a:sym typeface="Roboto"/>
            </a:endParaRPr>
          </a:p>
        </p:txBody>
      </p:sp>
      <p:grpSp>
        <p:nvGrpSpPr>
          <p:cNvPr id="1271" name="Google Shape;1271;p59"/>
          <p:cNvGrpSpPr/>
          <p:nvPr/>
        </p:nvGrpSpPr>
        <p:grpSpPr>
          <a:xfrm>
            <a:off x="0" y="4428952"/>
            <a:ext cx="9144000" cy="714606"/>
            <a:chOff x="0" y="4422219"/>
            <a:chExt cx="9144000" cy="714606"/>
          </a:xfrm>
        </p:grpSpPr>
        <p:sp>
          <p:nvSpPr>
            <p:cNvPr id="1272" name="Google Shape;1272;p59"/>
            <p:cNvSpPr/>
            <p:nvPr/>
          </p:nvSpPr>
          <p:spPr>
            <a:xfrm>
              <a:off x="0" y="5045325"/>
              <a:ext cx="9144000" cy="91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3" name="Google Shape;1273;p59"/>
            <p:cNvSpPr/>
            <p:nvPr/>
          </p:nvSpPr>
          <p:spPr>
            <a:xfrm>
              <a:off x="8520900" y="4422219"/>
              <a:ext cx="623100" cy="623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74" name="Google Shape;1274;p59"/>
            <p:cNvPicPr preferRelativeResize="0"/>
            <p:nvPr/>
          </p:nvPicPr>
          <p:blipFill>
            <a:blip r:embed="rId4">
              <a:alphaModFix/>
            </a:blip>
            <a:stretch>
              <a:fillRect/>
            </a:stretch>
          </p:blipFill>
          <p:spPr>
            <a:xfrm>
              <a:off x="8589230" y="4584422"/>
              <a:ext cx="490383" cy="248025"/>
            </a:xfrm>
            <a:prstGeom prst="rect">
              <a:avLst/>
            </a:prstGeom>
            <a:noFill/>
            <a:ln>
              <a:noFill/>
            </a:ln>
          </p:spPr>
        </p:pic>
      </p:grpSp>
      <p:sp>
        <p:nvSpPr>
          <p:cNvPr id="1275" name="Google Shape;1275;p59"/>
          <p:cNvSpPr/>
          <p:nvPr/>
        </p:nvSpPr>
        <p:spPr>
          <a:xfrm>
            <a:off x="6013075" y="3237375"/>
            <a:ext cx="2334300" cy="310500"/>
          </a:xfrm>
          <a:prstGeom prst="roundRect">
            <a:avLst>
              <a:gd fmla="val 50000" name="adj"/>
            </a:avLst>
          </a:prstGeom>
          <a:solidFill>
            <a:srgbClr val="FFFFFF"/>
          </a:solidFill>
          <a:ln>
            <a:noFill/>
          </a:ln>
        </p:spPr>
        <p:txBody>
          <a:bodyPr anchorCtr="0" anchor="ctr" bIns="45700" lIns="45700" spcFirstLastPara="1" rIns="45700" wrap="square" tIns="45700">
            <a:noAutofit/>
          </a:bodyPr>
          <a:lstStyle/>
          <a:p>
            <a:pPr indent="0" lvl="0" marL="0" rtl="0" algn="ctr">
              <a:spcBef>
                <a:spcPts val="0"/>
              </a:spcBef>
              <a:spcAft>
                <a:spcPts val="0"/>
              </a:spcAft>
              <a:buNone/>
            </a:pPr>
            <a:r>
              <a:rPr b="1" lang="en">
                <a:solidFill>
                  <a:schemeClr val="dk1"/>
                </a:solidFill>
              </a:rPr>
              <a:t>Typical setup</a:t>
            </a:r>
            <a:endParaRPr b="1">
              <a:solidFill>
                <a:schemeClr val="dk1"/>
              </a:solidFill>
            </a:endParaRPr>
          </a:p>
        </p:txBody>
      </p:sp>
      <p:sp>
        <p:nvSpPr>
          <p:cNvPr id="1276" name="Google Shape;1276;p59"/>
          <p:cNvSpPr/>
          <p:nvPr/>
        </p:nvSpPr>
        <p:spPr>
          <a:xfrm>
            <a:off x="801175" y="3237375"/>
            <a:ext cx="2334300" cy="310500"/>
          </a:xfrm>
          <a:prstGeom prst="roundRect">
            <a:avLst>
              <a:gd fmla="val 50000" name="adj"/>
            </a:avLst>
          </a:prstGeom>
          <a:solidFill>
            <a:srgbClr val="FFFFFF"/>
          </a:solidFill>
          <a:ln>
            <a:noFill/>
          </a:ln>
        </p:spPr>
        <p:txBody>
          <a:bodyPr anchorCtr="0" anchor="ctr" bIns="45700" lIns="45700" spcFirstLastPara="1" rIns="45700" wrap="square" tIns="45700">
            <a:noAutofit/>
          </a:bodyPr>
          <a:lstStyle/>
          <a:p>
            <a:pPr indent="0" lvl="0" marL="0" rtl="0" algn="ctr">
              <a:spcBef>
                <a:spcPts val="0"/>
              </a:spcBef>
              <a:spcAft>
                <a:spcPts val="0"/>
              </a:spcAft>
              <a:buNone/>
            </a:pPr>
            <a:r>
              <a:rPr b="1" lang="en">
                <a:solidFill>
                  <a:schemeClr val="dk1"/>
                </a:solidFill>
              </a:rPr>
              <a:t>FusionSIM</a:t>
            </a:r>
            <a:endParaRPr b="1">
              <a:solidFill>
                <a:schemeClr val="dk1"/>
              </a:solidFill>
            </a:endParaRPr>
          </a:p>
        </p:txBody>
      </p:sp>
      <p:sp>
        <p:nvSpPr>
          <p:cNvPr id="1277" name="Google Shape;1277;p59"/>
          <p:cNvSpPr txBox="1"/>
          <p:nvPr/>
        </p:nvSpPr>
        <p:spPr>
          <a:xfrm>
            <a:off x="6013075" y="3757700"/>
            <a:ext cx="2935500" cy="1279500"/>
          </a:xfrm>
          <a:prstGeom prst="rect">
            <a:avLst/>
          </a:prstGeom>
          <a:noFill/>
          <a:ln>
            <a:noFill/>
          </a:ln>
        </p:spPr>
        <p:txBody>
          <a:bodyPr anchorCtr="0" anchor="t" bIns="0" lIns="0" spcFirstLastPara="1" rIns="0" wrap="square" tIns="0">
            <a:noAutofit/>
          </a:bodyPr>
          <a:lstStyle/>
          <a:p>
            <a:pPr indent="-167640" lvl="0" marL="320040" rtl="0" algn="l">
              <a:lnSpc>
                <a:spcPct val="115000"/>
              </a:lnSpc>
              <a:spcBef>
                <a:spcPts val="0"/>
              </a:spcBef>
              <a:spcAft>
                <a:spcPts val="0"/>
              </a:spcAft>
              <a:buClr>
                <a:schemeClr val="dk1"/>
              </a:buClr>
              <a:buSzPts val="1200"/>
              <a:buChar char="●"/>
            </a:pPr>
            <a:r>
              <a:rPr lang="en" sz="1200">
                <a:solidFill>
                  <a:schemeClr val="dk1"/>
                </a:solidFill>
              </a:rPr>
              <a:t>50 primary WAN</a:t>
            </a:r>
            <a:endParaRPr sz="1200">
              <a:solidFill>
                <a:schemeClr val="dk1"/>
              </a:solidFill>
            </a:endParaRPr>
          </a:p>
          <a:p>
            <a:pPr indent="-167640" lvl="0" marL="320040" rtl="0" algn="l">
              <a:lnSpc>
                <a:spcPct val="115000"/>
              </a:lnSpc>
              <a:spcBef>
                <a:spcPts val="0"/>
              </a:spcBef>
              <a:spcAft>
                <a:spcPts val="0"/>
              </a:spcAft>
              <a:buClr>
                <a:schemeClr val="dk1"/>
              </a:buClr>
              <a:buSzPts val="1200"/>
              <a:buChar char="●"/>
            </a:pPr>
            <a:r>
              <a:rPr lang="en" sz="1200">
                <a:solidFill>
                  <a:schemeClr val="dk1"/>
                </a:solidFill>
              </a:rPr>
              <a:t>50 standby WAN</a:t>
            </a:r>
            <a:endParaRPr sz="1200">
              <a:solidFill>
                <a:schemeClr val="dk1"/>
              </a:solidFill>
            </a:endParaRPr>
          </a:p>
          <a:p>
            <a:pPr indent="-167640" lvl="0" marL="320040" rtl="0" algn="l">
              <a:lnSpc>
                <a:spcPct val="115000"/>
              </a:lnSpc>
              <a:spcBef>
                <a:spcPts val="0"/>
              </a:spcBef>
              <a:spcAft>
                <a:spcPts val="0"/>
              </a:spcAft>
              <a:buClr>
                <a:schemeClr val="dk1"/>
              </a:buClr>
              <a:buSzPts val="1200"/>
              <a:buChar char="●"/>
            </a:pPr>
            <a:r>
              <a:rPr lang="en" sz="1200">
                <a:solidFill>
                  <a:schemeClr val="dk1"/>
                </a:solidFill>
              </a:rPr>
              <a:t>Limits carrier choices</a:t>
            </a:r>
            <a:endParaRPr sz="1200">
              <a:solidFill>
                <a:schemeClr val="dk1"/>
              </a:solidFill>
            </a:endParaRPr>
          </a:p>
          <a:p>
            <a:pPr indent="-167640" lvl="0" marL="320040" rtl="0" algn="l">
              <a:lnSpc>
                <a:spcPct val="115000"/>
              </a:lnSpc>
              <a:spcBef>
                <a:spcPts val="0"/>
              </a:spcBef>
              <a:spcAft>
                <a:spcPts val="0"/>
              </a:spcAft>
              <a:buClr>
                <a:schemeClr val="dk1"/>
              </a:buClr>
              <a:buSzPts val="1200"/>
              <a:buChar char="●"/>
            </a:pPr>
            <a:r>
              <a:rPr lang="en" sz="1200">
                <a:solidFill>
                  <a:schemeClr val="dk1"/>
                </a:solidFill>
              </a:rPr>
              <a:t>Contract bound</a:t>
            </a:r>
            <a:endParaRPr sz="1200">
              <a:solidFill>
                <a:schemeClr val="dk1"/>
              </a:solidFill>
            </a:endParaRPr>
          </a:p>
        </p:txBody>
      </p:sp>
      <p:sp>
        <p:nvSpPr>
          <p:cNvPr id="1278" name="Google Shape;1278;p59"/>
          <p:cNvSpPr txBox="1"/>
          <p:nvPr/>
        </p:nvSpPr>
        <p:spPr>
          <a:xfrm>
            <a:off x="774325" y="3757700"/>
            <a:ext cx="2821800" cy="1667100"/>
          </a:xfrm>
          <a:prstGeom prst="rect">
            <a:avLst/>
          </a:prstGeom>
          <a:noFill/>
          <a:ln>
            <a:noFill/>
          </a:ln>
        </p:spPr>
        <p:txBody>
          <a:bodyPr anchorCtr="0" anchor="t" bIns="0" lIns="0" spcFirstLastPara="1" rIns="0" wrap="square" tIns="0">
            <a:noAutofit/>
          </a:bodyPr>
          <a:lstStyle/>
          <a:p>
            <a:pPr indent="-167640" lvl="0" marL="320040" rtl="0" algn="l">
              <a:lnSpc>
                <a:spcPct val="115000"/>
              </a:lnSpc>
              <a:spcBef>
                <a:spcPts val="0"/>
              </a:spcBef>
              <a:spcAft>
                <a:spcPts val="0"/>
              </a:spcAft>
              <a:buClr>
                <a:schemeClr val="dk1"/>
              </a:buClr>
              <a:buSzPts val="1200"/>
              <a:buChar char="●"/>
            </a:pPr>
            <a:r>
              <a:rPr lang="en" sz="1200">
                <a:solidFill>
                  <a:schemeClr val="dk1"/>
                </a:solidFill>
              </a:rPr>
              <a:t>50 primary WAN</a:t>
            </a:r>
            <a:endParaRPr sz="1200">
              <a:solidFill>
                <a:schemeClr val="dk1"/>
              </a:solidFill>
            </a:endParaRPr>
          </a:p>
          <a:p>
            <a:pPr indent="-167640" lvl="0" marL="320040" rtl="0" algn="l">
              <a:lnSpc>
                <a:spcPct val="115000"/>
              </a:lnSpc>
              <a:spcBef>
                <a:spcPts val="0"/>
              </a:spcBef>
              <a:spcAft>
                <a:spcPts val="0"/>
              </a:spcAft>
              <a:buClr>
                <a:schemeClr val="dk1"/>
              </a:buClr>
              <a:buSzPts val="1200"/>
              <a:buChar char="●"/>
            </a:pPr>
            <a:r>
              <a:rPr lang="en" sz="1200">
                <a:solidFill>
                  <a:schemeClr val="dk1"/>
                </a:solidFill>
              </a:rPr>
              <a:t>5 standby SIM</a:t>
            </a:r>
            <a:endParaRPr sz="1200">
              <a:solidFill>
                <a:schemeClr val="dk1"/>
              </a:solidFill>
            </a:endParaRPr>
          </a:p>
          <a:p>
            <a:pPr indent="-167640" lvl="0" marL="320040" rtl="0" algn="l">
              <a:lnSpc>
                <a:spcPct val="115000"/>
              </a:lnSpc>
              <a:spcBef>
                <a:spcPts val="0"/>
              </a:spcBef>
              <a:spcAft>
                <a:spcPts val="0"/>
              </a:spcAft>
              <a:buClr>
                <a:schemeClr val="dk1"/>
              </a:buClr>
              <a:buSzPts val="1200"/>
              <a:buChar char="●"/>
            </a:pPr>
            <a:r>
              <a:rPr lang="en" sz="1200">
                <a:solidFill>
                  <a:schemeClr val="dk1"/>
                </a:solidFill>
              </a:rPr>
              <a:t>FusionSIM equipment &amp; license</a:t>
            </a:r>
            <a:endParaRPr sz="1200">
              <a:solidFill>
                <a:schemeClr val="dk1"/>
              </a:solidFill>
            </a:endParaRPr>
          </a:p>
          <a:p>
            <a:pPr indent="0" lvl="0" marL="320040" rtl="0" algn="l">
              <a:lnSpc>
                <a:spcPct val="115000"/>
              </a:lnSpc>
              <a:spcBef>
                <a:spcPts val="1200"/>
              </a:spcBef>
              <a:spcAft>
                <a:spcPts val="1200"/>
              </a:spcAft>
              <a:buNone/>
            </a:pPr>
            <a:r>
              <a:t/>
            </a:r>
            <a:endParaRPr sz="1200">
              <a:solidFill>
                <a:schemeClr val="dk1"/>
              </a:solidFill>
            </a:endParaRPr>
          </a:p>
        </p:txBody>
      </p:sp>
      <p:pic>
        <p:nvPicPr>
          <p:cNvPr id="1279" name="Google Shape;1279;p59"/>
          <p:cNvPicPr preferRelativeResize="0"/>
          <p:nvPr/>
        </p:nvPicPr>
        <p:blipFill>
          <a:blip r:embed="rId5">
            <a:alphaModFix/>
          </a:blip>
          <a:stretch>
            <a:fillRect/>
          </a:stretch>
        </p:blipFill>
        <p:spPr>
          <a:xfrm>
            <a:off x="318241" y="554098"/>
            <a:ext cx="1134709" cy="714600"/>
          </a:xfrm>
          <a:prstGeom prst="rect">
            <a:avLst/>
          </a:prstGeom>
          <a:noFill/>
          <a:ln>
            <a:noFill/>
          </a:ln>
        </p:spPr>
      </p:pic>
      <p:grpSp>
        <p:nvGrpSpPr>
          <p:cNvPr id="1280" name="Google Shape;1280;p59"/>
          <p:cNvGrpSpPr/>
          <p:nvPr/>
        </p:nvGrpSpPr>
        <p:grpSpPr>
          <a:xfrm>
            <a:off x="264450" y="1250352"/>
            <a:ext cx="1242300" cy="1290775"/>
            <a:chOff x="1791350" y="2347777"/>
            <a:chExt cx="1242300" cy="1290775"/>
          </a:xfrm>
        </p:grpSpPr>
        <p:pic>
          <p:nvPicPr>
            <p:cNvPr id="1281" name="Google Shape;1281;p59"/>
            <p:cNvPicPr preferRelativeResize="0"/>
            <p:nvPr/>
          </p:nvPicPr>
          <p:blipFill>
            <a:blip r:embed="rId6">
              <a:alphaModFix amt="18000"/>
            </a:blip>
            <a:stretch>
              <a:fillRect/>
            </a:stretch>
          </p:blipFill>
          <p:spPr>
            <a:xfrm flipH="1">
              <a:off x="1791350" y="2347777"/>
              <a:ext cx="175500" cy="223975"/>
            </a:xfrm>
            <a:prstGeom prst="rect">
              <a:avLst/>
            </a:prstGeom>
            <a:noFill/>
            <a:ln>
              <a:noFill/>
            </a:ln>
          </p:spPr>
        </p:pic>
        <p:pic>
          <p:nvPicPr>
            <p:cNvPr id="1282" name="Google Shape;1282;p59"/>
            <p:cNvPicPr preferRelativeResize="0"/>
            <p:nvPr/>
          </p:nvPicPr>
          <p:blipFill>
            <a:blip r:embed="rId6">
              <a:alphaModFix amt="18000"/>
            </a:blip>
            <a:stretch>
              <a:fillRect/>
            </a:stretch>
          </p:blipFill>
          <p:spPr>
            <a:xfrm flipH="1">
              <a:off x="1943750" y="2500177"/>
              <a:ext cx="175500" cy="223975"/>
            </a:xfrm>
            <a:prstGeom prst="rect">
              <a:avLst/>
            </a:prstGeom>
            <a:noFill/>
            <a:ln>
              <a:noFill/>
            </a:ln>
          </p:spPr>
        </p:pic>
        <p:pic>
          <p:nvPicPr>
            <p:cNvPr id="1283" name="Google Shape;1283;p59"/>
            <p:cNvPicPr preferRelativeResize="0"/>
            <p:nvPr/>
          </p:nvPicPr>
          <p:blipFill>
            <a:blip r:embed="rId6">
              <a:alphaModFix amt="18000"/>
            </a:blip>
            <a:stretch>
              <a:fillRect/>
            </a:stretch>
          </p:blipFill>
          <p:spPr>
            <a:xfrm flipH="1">
              <a:off x="2096150" y="2652577"/>
              <a:ext cx="175500" cy="223975"/>
            </a:xfrm>
            <a:prstGeom prst="rect">
              <a:avLst/>
            </a:prstGeom>
            <a:noFill/>
            <a:ln>
              <a:noFill/>
            </a:ln>
          </p:spPr>
        </p:pic>
        <p:pic>
          <p:nvPicPr>
            <p:cNvPr id="1284" name="Google Shape;1284;p59"/>
            <p:cNvPicPr preferRelativeResize="0"/>
            <p:nvPr/>
          </p:nvPicPr>
          <p:blipFill>
            <a:blip r:embed="rId6">
              <a:alphaModFix amt="18000"/>
            </a:blip>
            <a:stretch>
              <a:fillRect/>
            </a:stretch>
          </p:blipFill>
          <p:spPr>
            <a:xfrm flipH="1">
              <a:off x="2248550" y="2804977"/>
              <a:ext cx="175500" cy="223975"/>
            </a:xfrm>
            <a:prstGeom prst="rect">
              <a:avLst/>
            </a:prstGeom>
            <a:noFill/>
            <a:ln>
              <a:noFill/>
            </a:ln>
          </p:spPr>
        </p:pic>
        <p:pic>
          <p:nvPicPr>
            <p:cNvPr id="1285" name="Google Shape;1285;p59"/>
            <p:cNvPicPr preferRelativeResize="0"/>
            <p:nvPr/>
          </p:nvPicPr>
          <p:blipFill>
            <a:blip r:embed="rId6">
              <a:alphaModFix amt="18000"/>
            </a:blip>
            <a:stretch>
              <a:fillRect/>
            </a:stretch>
          </p:blipFill>
          <p:spPr>
            <a:xfrm flipH="1">
              <a:off x="2400950" y="2957377"/>
              <a:ext cx="175500" cy="223975"/>
            </a:xfrm>
            <a:prstGeom prst="rect">
              <a:avLst/>
            </a:prstGeom>
            <a:noFill/>
            <a:ln>
              <a:noFill/>
            </a:ln>
          </p:spPr>
        </p:pic>
        <p:pic>
          <p:nvPicPr>
            <p:cNvPr id="1286" name="Google Shape;1286;p59"/>
            <p:cNvPicPr preferRelativeResize="0"/>
            <p:nvPr/>
          </p:nvPicPr>
          <p:blipFill>
            <a:blip r:embed="rId6">
              <a:alphaModFix amt="18000"/>
            </a:blip>
            <a:stretch>
              <a:fillRect/>
            </a:stretch>
          </p:blipFill>
          <p:spPr>
            <a:xfrm flipH="1">
              <a:off x="2553350" y="3109777"/>
              <a:ext cx="175500" cy="223975"/>
            </a:xfrm>
            <a:prstGeom prst="rect">
              <a:avLst/>
            </a:prstGeom>
            <a:noFill/>
            <a:ln>
              <a:noFill/>
            </a:ln>
          </p:spPr>
        </p:pic>
        <p:pic>
          <p:nvPicPr>
            <p:cNvPr id="1287" name="Google Shape;1287;p59"/>
            <p:cNvPicPr preferRelativeResize="0"/>
            <p:nvPr/>
          </p:nvPicPr>
          <p:blipFill>
            <a:blip r:embed="rId6">
              <a:alphaModFix amt="18000"/>
            </a:blip>
            <a:stretch>
              <a:fillRect/>
            </a:stretch>
          </p:blipFill>
          <p:spPr>
            <a:xfrm flipH="1">
              <a:off x="2705750" y="3262177"/>
              <a:ext cx="175500" cy="223975"/>
            </a:xfrm>
            <a:prstGeom prst="rect">
              <a:avLst/>
            </a:prstGeom>
            <a:noFill/>
            <a:ln>
              <a:noFill/>
            </a:ln>
          </p:spPr>
        </p:pic>
        <p:pic>
          <p:nvPicPr>
            <p:cNvPr id="1288" name="Google Shape;1288;p59"/>
            <p:cNvPicPr preferRelativeResize="0"/>
            <p:nvPr/>
          </p:nvPicPr>
          <p:blipFill>
            <a:blip r:embed="rId6">
              <a:alphaModFix/>
            </a:blip>
            <a:stretch>
              <a:fillRect/>
            </a:stretch>
          </p:blipFill>
          <p:spPr>
            <a:xfrm flipH="1">
              <a:off x="2858150" y="3414577"/>
              <a:ext cx="175500" cy="223975"/>
            </a:xfrm>
            <a:prstGeom prst="rect">
              <a:avLst/>
            </a:prstGeom>
            <a:noFill/>
            <a:ln>
              <a:noFill/>
            </a:ln>
          </p:spPr>
        </p:pic>
      </p:grpSp>
      <p:pic>
        <p:nvPicPr>
          <p:cNvPr id="1289" name="Google Shape;1289;p59"/>
          <p:cNvPicPr preferRelativeResize="0"/>
          <p:nvPr/>
        </p:nvPicPr>
        <p:blipFill rotWithShape="1">
          <a:blip r:embed="rId7">
            <a:alphaModFix/>
          </a:blip>
          <a:srcRect b="0" l="49768" r="0" t="0"/>
          <a:stretch/>
        </p:blipFill>
        <p:spPr>
          <a:xfrm>
            <a:off x="-38935" y="1181469"/>
            <a:ext cx="2112270" cy="714600"/>
          </a:xfrm>
          <a:prstGeom prst="rect">
            <a:avLst/>
          </a:prstGeom>
          <a:noFill/>
          <a:ln>
            <a:noFill/>
          </a:ln>
        </p:spPr>
      </p:pic>
      <p:grpSp>
        <p:nvGrpSpPr>
          <p:cNvPr id="1290" name="Google Shape;1290;p59"/>
          <p:cNvGrpSpPr/>
          <p:nvPr/>
        </p:nvGrpSpPr>
        <p:grpSpPr>
          <a:xfrm rot="-5400000">
            <a:off x="6931006" y="652918"/>
            <a:ext cx="980789" cy="1801703"/>
            <a:chOff x="4712969" y="3465594"/>
            <a:chExt cx="980789" cy="1801703"/>
          </a:xfrm>
        </p:grpSpPr>
        <p:sp>
          <p:nvSpPr>
            <p:cNvPr id="1291" name="Google Shape;1291;p59"/>
            <p:cNvSpPr/>
            <p:nvPr/>
          </p:nvSpPr>
          <p:spPr>
            <a:xfrm rot="-5400000">
              <a:off x="4834919" y="3343644"/>
              <a:ext cx="169500" cy="413400"/>
            </a:xfrm>
            <a:prstGeom prst="rect">
              <a:avLst/>
            </a:prstGeom>
            <a:solidFill>
              <a:srgbClr val="FFB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2" name="Google Shape;1292;p59"/>
            <p:cNvSpPr txBox="1"/>
            <p:nvPr/>
          </p:nvSpPr>
          <p:spPr>
            <a:xfrm rot="5400000">
              <a:off x="5177759" y="4751297"/>
              <a:ext cx="7089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900">
                  <a:solidFill>
                    <a:schemeClr val="lt1"/>
                  </a:solidFill>
                </a:rPr>
                <a:t>ISP A</a:t>
              </a:r>
              <a:endParaRPr b="1" sz="900">
                <a:solidFill>
                  <a:schemeClr val="lt1"/>
                </a:solidFill>
              </a:endParaRPr>
            </a:p>
          </p:txBody>
        </p:sp>
      </p:grpSp>
      <p:cxnSp>
        <p:nvCxnSpPr>
          <p:cNvPr id="1293" name="Google Shape;1293;p59"/>
          <p:cNvCxnSpPr/>
          <p:nvPr/>
        </p:nvCxnSpPr>
        <p:spPr>
          <a:xfrm rot="10800000">
            <a:off x="7412175" y="1308850"/>
            <a:ext cx="0" cy="1294500"/>
          </a:xfrm>
          <a:prstGeom prst="straightConnector1">
            <a:avLst/>
          </a:prstGeom>
          <a:noFill/>
          <a:ln cap="flat" cmpd="sng" w="19050">
            <a:solidFill>
              <a:srgbClr val="9E9E9E"/>
            </a:solidFill>
            <a:prstDash val="solid"/>
            <a:round/>
            <a:headEnd len="med" w="med" type="none"/>
            <a:tailEnd len="med" w="med" type="oval"/>
          </a:ln>
        </p:spPr>
      </p:cxnSp>
      <p:cxnSp>
        <p:nvCxnSpPr>
          <p:cNvPr id="1294" name="Google Shape;1294;p59"/>
          <p:cNvCxnSpPr/>
          <p:nvPr/>
        </p:nvCxnSpPr>
        <p:spPr>
          <a:xfrm flipH="1" rot="10800000">
            <a:off x="7740200" y="1708450"/>
            <a:ext cx="2400" cy="894900"/>
          </a:xfrm>
          <a:prstGeom prst="straightConnector1">
            <a:avLst/>
          </a:prstGeom>
          <a:noFill/>
          <a:ln cap="flat" cmpd="sng" w="19050">
            <a:solidFill>
              <a:srgbClr val="9E9E9E"/>
            </a:solidFill>
            <a:prstDash val="solid"/>
            <a:round/>
            <a:headEnd len="med" w="med" type="none"/>
            <a:tailEnd len="med" w="med" type="oval"/>
          </a:ln>
        </p:spPr>
      </p:cxnSp>
      <p:grpSp>
        <p:nvGrpSpPr>
          <p:cNvPr id="1295" name="Google Shape;1295;p59"/>
          <p:cNvGrpSpPr/>
          <p:nvPr/>
        </p:nvGrpSpPr>
        <p:grpSpPr>
          <a:xfrm>
            <a:off x="7540236" y="1433892"/>
            <a:ext cx="402336" cy="365873"/>
            <a:chOff x="7034511" y="1745067"/>
            <a:chExt cx="402336" cy="365873"/>
          </a:xfrm>
        </p:grpSpPr>
        <p:sp>
          <p:nvSpPr>
            <p:cNvPr id="1296" name="Google Shape;1296;p59"/>
            <p:cNvSpPr/>
            <p:nvPr/>
          </p:nvSpPr>
          <p:spPr>
            <a:xfrm>
              <a:off x="7059284" y="1745067"/>
              <a:ext cx="362700" cy="359700"/>
            </a:xfrm>
            <a:prstGeom prst="ellipse">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97" name="Google Shape;1297;p59"/>
            <p:cNvPicPr preferRelativeResize="0"/>
            <p:nvPr/>
          </p:nvPicPr>
          <p:blipFill>
            <a:blip r:embed="rId8">
              <a:alphaModFix/>
            </a:blip>
            <a:stretch>
              <a:fillRect/>
            </a:stretch>
          </p:blipFill>
          <p:spPr>
            <a:xfrm>
              <a:off x="7034511" y="1748838"/>
              <a:ext cx="402336" cy="362102"/>
            </a:xfrm>
            <a:prstGeom prst="rect">
              <a:avLst/>
            </a:prstGeom>
            <a:noFill/>
            <a:ln>
              <a:noFill/>
            </a:ln>
          </p:spPr>
        </p:pic>
      </p:grpSp>
      <p:grpSp>
        <p:nvGrpSpPr>
          <p:cNvPr id="1298" name="Google Shape;1298;p59"/>
          <p:cNvGrpSpPr/>
          <p:nvPr/>
        </p:nvGrpSpPr>
        <p:grpSpPr>
          <a:xfrm>
            <a:off x="7211011" y="1041992"/>
            <a:ext cx="402336" cy="365873"/>
            <a:chOff x="7034511" y="1745067"/>
            <a:chExt cx="402336" cy="365873"/>
          </a:xfrm>
        </p:grpSpPr>
        <p:sp>
          <p:nvSpPr>
            <p:cNvPr id="1299" name="Google Shape;1299;p59"/>
            <p:cNvSpPr/>
            <p:nvPr/>
          </p:nvSpPr>
          <p:spPr>
            <a:xfrm>
              <a:off x="7059284" y="1745067"/>
              <a:ext cx="362700" cy="359700"/>
            </a:xfrm>
            <a:prstGeom prst="ellipse">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00" name="Google Shape;1300;p59"/>
            <p:cNvPicPr preferRelativeResize="0"/>
            <p:nvPr/>
          </p:nvPicPr>
          <p:blipFill>
            <a:blip r:embed="rId8">
              <a:alphaModFix/>
            </a:blip>
            <a:stretch>
              <a:fillRect/>
            </a:stretch>
          </p:blipFill>
          <p:spPr>
            <a:xfrm>
              <a:off x="7034511" y="1748838"/>
              <a:ext cx="402336" cy="362102"/>
            </a:xfrm>
            <a:prstGeom prst="rect">
              <a:avLst/>
            </a:prstGeom>
            <a:noFill/>
            <a:ln>
              <a:noFill/>
            </a:ln>
          </p:spPr>
        </p:pic>
      </p:grpSp>
      <p:sp>
        <p:nvSpPr>
          <p:cNvPr id="1301" name="Google Shape;1301;p59"/>
          <p:cNvSpPr txBox="1"/>
          <p:nvPr/>
        </p:nvSpPr>
        <p:spPr>
          <a:xfrm>
            <a:off x="7942577" y="1455288"/>
            <a:ext cx="7089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900">
                <a:solidFill>
                  <a:schemeClr val="lt1"/>
                </a:solidFill>
              </a:rPr>
              <a:t>ISP B</a:t>
            </a:r>
            <a:endParaRPr b="1" sz="900">
              <a:solidFill>
                <a:schemeClr val="lt1"/>
              </a:solidFill>
            </a:endParaRPr>
          </a:p>
        </p:txBody>
      </p:sp>
      <p:grpSp>
        <p:nvGrpSpPr>
          <p:cNvPr id="1302" name="Google Shape;1302;p59"/>
          <p:cNvGrpSpPr/>
          <p:nvPr/>
        </p:nvGrpSpPr>
        <p:grpSpPr>
          <a:xfrm>
            <a:off x="2550064" y="1433885"/>
            <a:ext cx="402336" cy="1169437"/>
            <a:chOff x="2550160" y="1433905"/>
            <a:chExt cx="402336" cy="1190873"/>
          </a:xfrm>
        </p:grpSpPr>
        <p:cxnSp>
          <p:nvCxnSpPr>
            <p:cNvPr id="1303" name="Google Shape;1303;p59"/>
            <p:cNvCxnSpPr/>
            <p:nvPr/>
          </p:nvCxnSpPr>
          <p:spPr>
            <a:xfrm rot="10800000">
              <a:off x="2751329" y="1596378"/>
              <a:ext cx="0" cy="1028400"/>
            </a:xfrm>
            <a:prstGeom prst="straightConnector1">
              <a:avLst/>
            </a:prstGeom>
            <a:noFill/>
            <a:ln cap="flat" cmpd="sng" w="19050">
              <a:solidFill>
                <a:schemeClr val="accent4"/>
              </a:solidFill>
              <a:prstDash val="solid"/>
              <a:round/>
              <a:headEnd len="med" w="med" type="none"/>
              <a:tailEnd len="med" w="med" type="oval"/>
            </a:ln>
          </p:spPr>
        </p:cxnSp>
        <p:grpSp>
          <p:nvGrpSpPr>
            <p:cNvPr id="1304" name="Google Shape;1304;p59"/>
            <p:cNvGrpSpPr/>
            <p:nvPr/>
          </p:nvGrpSpPr>
          <p:grpSpPr>
            <a:xfrm>
              <a:off x="2550160" y="1433905"/>
              <a:ext cx="402336" cy="365873"/>
              <a:chOff x="7034511" y="1745067"/>
              <a:chExt cx="402336" cy="365873"/>
            </a:xfrm>
          </p:grpSpPr>
          <p:sp>
            <p:nvSpPr>
              <p:cNvPr id="1305" name="Google Shape;1305;p59"/>
              <p:cNvSpPr/>
              <p:nvPr/>
            </p:nvSpPr>
            <p:spPr>
              <a:xfrm>
                <a:off x="7059284" y="1745067"/>
                <a:ext cx="362700" cy="359700"/>
              </a:xfrm>
              <a:prstGeom prst="ellipse">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06" name="Google Shape;1306;p59"/>
              <p:cNvPicPr preferRelativeResize="0"/>
              <p:nvPr/>
            </p:nvPicPr>
            <p:blipFill>
              <a:blip r:embed="rId8">
                <a:alphaModFix/>
              </a:blip>
              <a:stretch>
                <a:fillRect/>
              </a:stretch>
            </p:blipFill>
            <p:spPr>
              <a:xfrm>
                <a:off x="7034511" y="1748838"/>
                <a:ext cx="402336" cy="362102"/>
              </a:xfrm>
              <a:prstGeom prst="rect">
                <a:avLst/>
              </a:prstGeom>
              <a:noFill/>
              <a:ln>
                <a:noFill/>
              </a:ln>
            </p:spPr>
          </p:pic>
        </p:grpSp>
      </p:grpSp>
      <p:sp>
        <p:nvSpPr>
          <p:cNvPr id="1307" name="Google Shape;1307;p59"/>
          <p:cNvSpPr txBox="1"/>
          <p:nvPr/>
        </p:nvSpPr>
        <p:spPr>
          <a:xfrm>
            <a:off x="2952502" y="1455288"/>
            <a:ext cx="7089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900">
                <a:solidFill>
                  <a:schemeClr val="accent4"/>
                </a:solidFill>
              </a:rPr>
              <a:t>ISP A</a:t>
            </a:r>
            <a:endParaRPr b="1" sz="900">
              <a:solidFill>
                <a:schemeClr val="accent4"/>
              </a:solidFill>
            </a:endParaRPr>
          </a:p>
        </p:txBody>
      </p:sp>
      <p:pic>
        <p:nvPicPr>
          <p:cNvPr id="1308" name="Google Shape;1308;p59"/>
          <p:cNvPicPr preferRelativeResize="0"/>
          <p:nvPr/>
        </p:nvPicPr>
        <p:blipFill rotWithShape="1">
          <a:blip r:embed="rId9">
            <a:alphaModFix/>
          </a:blip>
          <a:srcRect b="37634" l="3944" r="3685" t="37789"/>
          <a:stretch/>
        </p:blipFill>
        <p:spPr>
          <a:xfrm>
            <a:off x="6149089" y="2571752"/>
            <a:ext cx="2062273" cy="340585"/>
          </a:xfrm>
          <a:prstGeom prst="rect">
            <a:avLst/>
          </a:prstGeom>
          <a:noFill/>
          <a:ln>
            <a:noFill/>
          </a:ln>
        </p:spPr>
      </p:pic>
      <p:pic>
        <p:nvPicPr>
          <p:cNvPr id="1309" name="Google Shape;1309;p59"/>
          <p:cNvPicPr preferRelativeResize="0"/>
          <p:nvPr/>
        </p:nvPicPr>
        <p:blipFill rotWithShape="1">
          <a:blip r:embed="rId9">
            <a:alphaModFix/>
          </a:blip>
          <a:srcRect b="37634" l="3944" r="3685" t="37789"/>
          <a:stretch/>
        </p:blipFill>
        <p:spPr>
          <a:xfrm>
            <a:off x="937189" y="2571752"/>
            <a:ext cx="2062273" cy="34058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3" name="Shape 1313"/>
        <p:cNvGrpSpPr/>
        <p:nvPr/>
      </p:nvGrpSpPr>
      <p:grpSpPr>
        <a:xfrm>
          <a:off x="0" y="0"/>
          <a:ext cx="0" cy="0"/>
          <a:chOff x="0" y="0"/>
          <a:chExt cx="0" cy="0"/>
        </a:xfrm>
      </p:grpSpPr>
      <p:sp>
        <p:nvSpPr>
          <p:cNvPr id="1314" name="Google Shape;1314;p60"/>
          <p:cNvSpPr txBox="1"/>
          <p:nvPr/>
        </p:nvSpPr>
        <p:spPr>
          <a:xfrm>
            <a:off x="0" y="0"/>
            <a:ext cx="9144000" cy="554100"/>
          </a:xfrm>
          <a:prstGeom prst="rect">
            <a:avLst/>
          </a:prstGeom>
          <a:solidFill>
            <a:schemeClr val="dk1"/>
          </a:solidFill>
          <a:ln>
            <a:noFill/>
          </a:ln>
        </p:spPr>
        <p:txBody>
          <a:bodyPr anchorCtr="0" anchor="t" bIns="91425" lIns="91425" spcFirstLastPara="1" rIns="91425" wrap="square" tIns="91425">
            <a:spAutoFit/>
          </a:bodyPr>
          <a:lstStyle/>
          <a:p>
            <a:pPr indent="0" lvl="0" marL="0" marR="0" rtl="0" algn="ctr">
              <a:spcBef>
                <a:spcPts val="0"/>
              </a:spcBef>
              <a:spcAft>
                <a:spcPts val="0"/>
              </a:spcAft>
              <a:buNone/>
            </a:pPr>
            <a:r>
              <a:rPr b="1" lang="en" sz="2400">
                <a:solidFill>
                  <a:schemeClr val="lt1"/>
                </a:solidFill>
                <a:latin typeface="Roboto"/>
                <a:ea typeface="Roboto"/>
                <a:cs typeface="Roboto"/>
                <a:sym typeface="Roboto"/>
              </a:rPr>
              <a:t>FusionSIM Platform </a:t>
            </a:r>
            <a:r>
              <a:rPr b="1" lang="en" sz="2400">
                <a:solidFill>
                  <a:srgbClr val="FFB81C"/>
                </a:solidFill>
                <a:latin typeface="Roboto"/>
                <a:ea typeface="Roboto"/>
                <a:cs typeface="Roboto"/>
                <a:sym typeface="Roboto"/>
              </a:rPr>
              <a:t>for MSP </a:t>
            </a:r>
            <a:endParaRPr b="1" sz="1800">
              <a:solidFill>
                <a:srgbClr val="FFB81C"/>
              </a:solidFill>
              <a:latin typeface="Roboto"/>
              <a:ea typeface="Roboto"/>
              <a:cs typeface="Roboto"/>
              <a:sym typeface="Roboto"/>
            </a:endParaRPr>
          </a:p>
        </p:txBody>
      </p:sp>
      <p:grpSp>
        <p:nvGrpSpPr>
          <p:cNvPr id="1315" name="Google Shape;1315;p60"/>
          <p:cNvGrpSpPr/>
          <p:nvPr/>
        </p:nvGrpSpPr>
        <p:grpSpPr>
          <a:xfrm>
            <a:off x="0" y="4442097"/>
            <a:ext cx="9144000" cy="714606"/>
            <a:chOff x="0" y="4422219"/>
            <a:chExt cx="9144000" cy="714606"/>
          </a:xfrm>
        </p:grpSpPr>
        <p:sp>
          <p:nvSpPr>
            <p:cNvPr id="1316" name="Google Shape;1316;p60"/>
            <p:cNvSpPr/>
            <p:nvPr/>
          </p:nvSpPr>
          <p:spPr>
            <a:xfrm>
              <a:off x="0" y="5045325"/>
              <a:ext cx="9144000" cy="91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7" name="Google Shape;1317;p60"/>
            <p:cNvSpPr/>
            <p:nvPr/>
          </p:nvSpPr>
          <p:spPr>
            <a:xfrm>
              <a:off x="8520900" y="4422219"/>
              <a:ext cx="623100" cy="623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18" name="Google Shape;1318;p60"/>
            <p:cNvPicPr preferRelativeResize="0"/>
            <p:nvPr/>
          </p:nvPicPr>
          <p:blipFill>
            <a:blip r:embed="rId3">
              <a:alphaModFix/>
            </a:blip>
            <a:stretch>
              <a:fillRect/>
            </a:stretch>
          </p:blipFill>
          <p:spPr>
            <a:xfrm>
              <a:off x="8589230" y="4584422"/>
              <a:ext cx="490383" cy="248025"/>
            </a:xfrm>
            <a:prstGeom prst="rect">
              <a:avLst/>
            </a:prstGeom>
            <a:noFill/>
            <a:ln>
              <a:noFill/>
            </a:ln>
          </p:spPr>
        </p:pic>
      </p:grpSp>
      <p:pic>
        <p:nvPicPr>
          <p:cNvPr id="1319" name="Google Shape;1319;p60"/>
          <p:cNvPicPr preferRelativeResize="0"/>
          <p:nvPr/>
        </p:nvPicPr>
        <p:blipFill>
          <a:blip r:embed="rId4">
            <a:alphaModFix/>
          </a:blip>
          <a:stretch>
            <a:fillRect/>
          </a:stretch>
        </p:blipFill>
        <p:spPr>
          <a:xfrm>
            <a:off x="2871922" y="4377758"/>
            <a:ext cx="239974" cy="239950"/>
          </a:xfrm>
          <a:prstGeom prst="rect">
            <a:avLst/>
          </a:prstGeom>
          <a:noFill/>
          <a:ln>
            <a:noFill/>
          </a:ln>
        </p:spPr>
      </p:pic>
      <p:sp>
        <p:nvSpPr>
          <p:cNvPr id="1320" name="Google Shape;1320;p60"/>
          <p:cNvSpPr/>
          <p:nvPr/>
        </p:nvSpPr>
        <p:spPr>
          <a:xfrm>
            <a:off x="1096450" y="1278875"/>
            <a:ext cx="2334300" cy="310500"/>
          </a:xfrm>
          <a:prstGeom prst="roundRect">
            <a:avLst>
              <a:gd fmla="val 50000" name="adj"/>
            </a:avLst>
          </a:prstGeom>
          <a:solidFill>
            <a:schemeClr val="lt2"/>
          </a:solidFill>
          <a:ln>
            <a:noFill/>
          </a:ln>
        </p:spPr>
        <p:txBody>
          <a:bodyPr anchorCtr="0" anchor="ctr" bIns="45700" lIns="45700" spcFirstLastPara="1" rIns="45700" wrap="square" tIns="45700">
            <a:noAutofit/>
          </a:bodyPr>
          <a:lstStyle/>
          <a:p>
            <a:pPr indent="0" lvl="0" marL="0" rtl="0" algn="ctr">
              <a:spcBef>
                <a:spcPts val="0"/>
              </a:spcBef>
              <a:spcAft>
                <a:spcPts val="0"/>
              </a:spcAft>
              <a:buNone/>
            </a:pPr>
            <a:r>
              <a:rPr b="1" lang="en" sz="1200">
                <a:solidFill>
                  <a:schemeClr val="dk1"/>
                </a:solidFill>
              </a:rPr>
              <a:t>FusionSIM Hardware</a:t>
            </a:r>
            <a:endParaRPr b="1" sz="1200">
              <a:solidFill>
                <a:schemeClr val="dk1"/>
              </a:solidFill>
            </a:endParaRPr>
          </a:p>
        </p:txBody>
      </p:sp>
      <p:sp>
        <p:nvSpPr>
          <p:cNvPr id="1321" name="Google Shape;1321;p60"/>
          <p:cNvSpPr/>
          <p:nvPr/>
        </p:nvSpPr>
        <p:spPr>
          <a:xfrm>
            <a:off x="1096450" y="2758813"/>
            <a:ext cx="2334300" cy="310500"/>
          </a:xfrm>
          <a:prstGeom prst="roundRect">
            <a:avLst>
              <a:gd fmla="val 50000" name="adj"/>
            </a:avLst>
          </a:prstGeom>
          <a:solidFill>
            <a:schemeClr val="lt2"/>
          </a:solidFill>
          <a:ln cap="flat" cmpd="sng" w="9525">
            <a:solidFill>
              <a:schemeClr val="accent4"/>
            </a:solidFill>
            <a:prstDash val="solid"/>
            <a:round/>
            <a:headEnd len="sm" w="sm" type="none"/>
            <a:tailEnd len="sm" w="sm" type="none"/>
          </a:ln>
        </p:spPr>
        <p:txBody>
          <a:bodyPr anchorCtr="0" anchor="ctr" bIns="45700" lIns="45700" spcFirstLastPara="1" rIns="45700" wrap="square" tIns="45700">
            <a:noAutofit/>
          </a:bodyPr>
          <a:lstStyle/>
          <a:p>
            <a:pPr indent="0" lvl="0" marL="0" rtl="0" algn="ctr">
              <a:spcBef>
                <a:spcPts val="0"/>
              </a:spcBef>
              <a:spcAft>
                <a:spcPts val="0"/>
              </a:spcAft>
              <a:buNone/>
            </a:pPr>
            <a:r>
              <a:rPr b="1" lang="en" sz="1200">
                <a:solidFill>
                  <a:srgbClr val="FFB81C"/>
                </a:solidFill>
              </a:rPr>
              <a:t>FusionSIM License (Fixed)</a:t>
            </a:r>
            <a:endParaRPr b="1" sz="1200">
              <a:solidFill>
                <a:srgbClr val="FFB81C"/>
              </a:solidFill>
            </a:endParaRPr>
          </a:p>
        </p:txBody>
      </p:sp>
      <p:sp>
        <p:nvSpPr>
          <p:cNvPr id="1322" name="Google Shape;1322;p60"/>
          <p:cNvSpPr/>
          <p:nvPr/>
        </p:nvSpPr>
        <p:spPr>
          <a:xfrm>
            <a:off x="2027350" y="1937838"/>
            <a:ext cx="472500" cy="472500"/>
          </a:xfrm>
          <a:prstGeom prst="mathPlus">
            <a:avLst>
              <a:gd fmla="val 23520" name="adj1"/>
            </a:avLst>
          </a:prstGeom>
          <a:solidFill>
            <a:schemeClr val="lt2"/>
          </a:solidFill>
          <a:ln cap="flat" cmpd="sng" w="9525">
            <a:solidFill>
              <a:srgbClr val="FFB8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23" name="Google Shape;1323;p60"/>
          <p:cNvPicPr preferRelativeResize="0"/>
          <p:nvPr/>
        </p:nvPicPr>
        <p:blipFill>
          <a:blip r:embed="rId5">
            <a:alphaModFix/>
          </a:blip>
          <a:stretch>
            <a:fillRect/>
          </a:stretch>
        </p:blipFill>
        <p:spPr>
          <a:xfrm>
            <a:off x="4081800" y="2470500"/>
            <a:ext cx="1352207" cy="851575"/>
          </a:xfrm>
          <a:prstGeom prst="rect">
            <a:avLst/>
          </a:prstGeom>
          <a:noFill/>
          <a:ln>
            <a:noFill/>
          </a:ln>
        </p:spPr>
      </p:pic>
      <p:sp>
        <p:nvSpPr>
          <p:cNvPr id="1324" name="Google Shape;1324;p60"/>
          <p:cNvSpPr txBox="1"/>
          <p:nvPr/>
        </p:nvSpPr>
        <p:spPr>
          <a:xfrm>
            <a:off x="5680966" y="2410338"/>
            <a:ext cx="3575100" cy="1031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100">
                <a:solidFill>
                  <a:schemeClr val="dk1"/>
                </a:solidFill>
              </a:rPr>
              <a:t>FSC Subscription (3 months / </a:t>
            </a:r>
            <a:r>
              <a:rPr b="1" lang="en" sz="1100">
                <a:solidFill>
                  <a:schemeClr val="dk1"/>
                </a:solidFill>
              </a:rPr>
              <a:t>annually)</a:t>
            </a:r>
            <a:endParaRPr b="1" sz="1100">
              <a:solidFill>
                <a:schemeClr val="dk1"/>
              </a:solidFill>
            </a:endParaRPr>
          </a:p>
          <a:p>
            <a:pPr indent="-298450" lvl="0" marL="457200" rtl="0" algn="l">
              <a:spcBef>
                <a:spcPts val="0"/>
              </a:spcBef>
              <a:spcAft>
                <a:spcPts val="0"/>
              </a:spcAft>
              <a:buClr>
                <a:schemeClr val="dk1"/>
              </a:buClr>
              <a:buSzPts val="1100"/>
              <a:buChar char="-"/>
            </a:pPr>
            <a:r>
              <a:rPr b="1" lang="en" sz="1100">
                <a:solidFill>
                  <a:schemeClr val="dk1"/>
                </a:solidFill>
              </a:rPr>
              <a:t>8 SIMs</a:t>
            </a:r>
            <a:endParaRPr b="1" sz="1100">
              <a:solidFill>
                <a:schemeClr val="dk1"/>
              </a:solidFill>
            </a:endParaRPr>
          </a:p>
          <a:p>
            <a:pPr indent="-298450" lvl="0" marL="457200" rtl="0" algn="l">
              <a:spcBef>
                <a:spcPts val="0"/>
              </a:spcBef>
              <a:spcAft>
                <a:spcPts val="0"/>
              </a:spcAft>
              <a:buClr>
                <a:schemeClr val="dk1"/>
              </a:buClr>
              <a:buSzPts val="1100"/>
              <a:buChar char="-"/>
            </a:pPr>
            <a:r>
              <a:rPr b="1" lang="en" sz="1100">
                <a:solidFill>
                  <a:schemeClr val="dk1"/>
                </a:solidFill>
              </a:rPr>
              <a:t>56 SIMs</a:t>
            </a:r>
            <a:endParaRPr b="1" sz="1100">
              <a:solidFill>
                <a:schemeClr val="dk1"/>
              </a:solidFill>
            </a:endParaRPr>
          </a:p>
          <a:p>
            <a:pPr indent="-298450" lvl="0" marL="457200" rtl="0" algn="l">
              <a:spcBef>
                <a:spcPts val="0"/>
              </a:spcBef>
              <a:spcAft>
                <a:spcPts val="0"/>
              </a:spcAft>
              <a:buClr>
                <a:schemeClr val="dk1"/>
              </a:buClr>
              <a:buSzPts val="1100"/>
              <a:buChar char="-"/>
            </a:pPr>
            <a:r>
              <a:rPr b="1" lang="en" sz="1100">
                <a:solidFill>
                  <a:schemeClr val="dk1"/>
                </a:solidFill>
              </a:rPr>
              <a:t>112 SIMs</a:t>
            </a:r>
            <a:endParaRPr b="1" sz="1100">
              <a:solidFill>
                <a:schemeClr val="dk1"/>
              </a:solidFill>
            </a:endParaRPr>
          </a:p>
          <a:p>
            <a:pPr indent="-298450" lvl="0" marL="457200" rtl="0" algn="l">
              <a:spcBef>
                <a:spcPts val="0"/>
              </a:spcBef>
              <a:spcAft>
                <a:spcPts val="0"/>
              </a:spcAft>
              <a:buClr>
                <a:schemeClr val="dk1"/>
              </a:buClr>
              <a:buSzPts val="1100"/>
              <a:buChar char="-"/>
            </a:pPr>
            <a:r>
              <a:rPr b="1" lang="en" sz="1100">
                <a:solidFill>
                  <a:schemeClr val="dk1"/>
                </a:solidFill>
              </a:rPr>
              <a:t>448 SIMs</a:t>
            </a:r>
            <a:endParaRPr b="1" sz="1100">
              <a:solidFill>
                <a:schemeClr val="dk1"/>
              </a:solidFill>
            </a:endParaRPr>
          </a:p>
        </p:txBody>
      </p:sp>
      <p:sp>
        <p:nvSpPr>
          <p:cNvPr id="1325" name="Google Shape;1325;p60"/>
          <p:cNvSpPr/>
          <p:nvPr/>
        </p:nvSpPr>
        <p:spPr>
          <a:xfrm>
            <a:off x="953050" y="4238750"/>
            <a:ext cx="2621100" cy="310500"/>
          </a:xfrm>
          <a:prstGeom prst="roundRect">
            <a:avLst>
              <a:gd fmla="val 50000" name="adj"/>
            </a:avLst>
          </a:prstGeom>
          <a:solidFill>
            <a:schemeClr val="lt2"/>
          </a:solidFill>
          <a:ln>
            <a:noFill/>
          </a:ln>
        </p:spPr>
        <p:txBody>
          <a:bodyPr anchorCtr="0" anchor="ctr" bIns="45700" lIns="45700" spcFirstLastPara="1" rIns="45700" wrap="square" tIns="45700">
            <a:noAutofit/>
          </a:bodyPr>
          <a:lstStyle/>
          <a:p>
            <a:pPr indent="0" lvl="0" marL="0" rtl="0" algn="ctr">
              <a:spcBef>
                <a:spcPts val="0"/>
              </a:spcBef>
              <a:spcAft>
                <a:spcPts val="0"/>
              </a:spcAft>
              <a:buNone/>
            </a:pPr>
            <a:r>
              <a:rPr b="1" lang="en" sz="1200">
                <a:solidFill>
                  <a:schemeClr val="dk1"/>
                </a:solidFill>
              </a:rPr>
              <a:t>FusionSIM Hardware Care Plan</a:t>
            </a:r>
            <a:endParaRPr b="1" sz="1200">
              <a:solidFill>
                <a:schemeClr val="dk1"/>
              </a:solidFill>
            </a:endParaRPr>
          </a:p>
        </p:txBody>
      </p:sp>
      <p:sp>
        <p:nvSpPr>
          <p:cNvPr id="1326" name="Google Shape;1326;p60"/>
          <p:cNvSpPr/>
          <p:nvPr/>
        </p:nvSpPr>
        <p:spPr>
          <a:xfrm>
            <a:off x="2027350" y="3417775"/>
            <a:ext cx="472500" cy="472500"/>
          </a:xfrm>
          <a:prstGeom prst="mathPlus">
            <a:avLst>
              <a:gd fmla="val 23520" name="adj1"/>
            </a:avLst>
          </a:prstGeom>
          <a:solidFill>
            <a:schemeClr val="lt2"/>
          </a:solidFill>
          <a:ln cap="flat" cmpd="sng" w="9525">
            <a:solidFill>
              <a:srgbClr val="FFB8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27" name="Google Shape;1327;p60"/>
          <p:cNvPicPr preferRelativeResize="0"/>
          <p:nvPr/>
        </p:nvPicPr>
        <p:blipFill>
          <a:blip r:embed="rId6">
            <a:alphaModFix/>
          </a:blip>
          <a:stretch>
            <a:fillRect/>
          </a:stretch>
        </p:blipFill>
        <p:spPr>
          <a:xfrm>
            <a:off x="5434000" y="3841590"/>
            <a:ext cx="1535450" cy="905910"/>
          </a:xfrm>
          <a:prstGeom prst="rect">
            <a:avLst/>
          </a:prstGeom>
          <a:noFill/>
          <a:ln>
            <a:noFill/>
          </a:ln>
        </p:spPr>
      </p:pic>
      <p:pic>
        <p:nvPicPr>
          <p:cNvPr id="1328" name="Google Shape;1328;p60"/>
          <p:cNvPicPr preferRelativeResize="0"/>
          <p:nvPr/>
        </p:nvPicPr>
        <p:blipFill rotWithShape="1">
          <a:blip r:embed="rId7">
            <a:alphaModFix/>
          </a:blip>
          <a:srcRect b="36489" l="0" r="0" t="34856"/>
          <a:stretch/>
        </p:blipFill>
        <p:spPr>
          <a:xfrm>
            <a:off x="6331480" y="872500"/>
            <a:ext cx="2757350" cy="444436"/>
          </a:xfrm>
          <a:prstGeom prst="rect">
            <a:avLst/>
          </a:prstGeom>
          <a:noFill/>
          <a:ln>
            <a:noFill/>
          </a:ln>
        </p:spPr>
      </p:pic>
      <p:grpSp>
        <p:nvGrpSpPr>
          <p:cNvPr id="1329" name="Google Shape;1329;p60"/>
          <p:cNvGrpSpPr/>
          <p:nvPr/>
        </p:nvGrpSpPr>
        <p:grpSpPr>
          <a:xfrm>
            <a:off x="3574175" y="872522"/>
            <a:ext cx="2757408" cy="444439"/>
            <a:chOff x="365650" y="1357520"/>
            <a:chExt cx="4673573" cy="753287"/>
          </a:xfrm>
        </p:grpSpPr>
        <p:pic>
          <p:nvPicPr>
            <p:cNvPr id="1330" name="Google Shape;1330;p60"/>
            <p:cNvPicPr preferRelativeResize="0"/>
            <p:nvPr/>
          </p:nvPicPr>
          <p:blipFill rotWithShape="1">
            <a:blip r:embed="rId7">
              <a:alphaModFix/>
            </a:blip>
            <a:srcRect b="36489" l="0" r="0" t="34856"/>
            <a:stretch/>
          </p:blipFill>
          <p:spPr>
            <a:xfrm>
              <a:off x="365650" y="1357520"/>
              <a:ext cx="4673573" cy="753287"/>
            </a:xfrm>
            <a:prstGeom prst="rect">
              <a:avLst/>
            </a:prstGeom>
            <a:noFill/>
            <a:ln>
              <a:noFill/>
            </a:ln>
          </p:spPr>
        </p:pic>
        <p:pic>
          <p:nvPicPr>
            <p:cNvPr id="1331" name="Google Shape;1331;p60"/>
            <p:cNvPicPr preferRelativeResize="0"/>
            <p:nvPr/>
          </p:nvPicPr>
          <p:blipFill rotWithShape="1">
            <a:blip r:embed="rId8">
              <a:alphaModFix/>
            </a:blip>
            <a:srcRect b="33511" l="0" r="0" t="46358"/>
            <a:stretch/>
          </p:blipFill>
          <p:spPr>
            <a:xfrm>
              <a:off x="618475" y="1628687"/>
              <a:ext cx="4187827" cy="465162"/>
            </a:xfrm>
            <a:prstGeom prst="rect">
              <a:avLst/>
            </a:prstGeom>
            <a:noFill/>
            <a:ln>
              <a:noFill/>
            </a:ln>
          </p:spPr>
        </p:pic>
      </p:grpSp>
      <p:pic>
        <p:nvPicPr>
          <p:cNvPr id="1332" name="Google Shape;1332;p60"/>
          <p:cNvPicPr preferRelativeResize="0"/>
          <p:nvPr/>
        </p:nvPicPr>
        <p:blipFill rotWithShape="1">
          <a:blip r:embed="rId7">
            <a:alphaModFix/>
          </a:blip>
          <a:srcRect b="36489" l="0" r="0" t="34856"/>
          <a:stretch/>
        </p:blipFill>
        <p:spPr>
          <a:xfrm>
            <a:off x="3574150" y="1333963"/>
            <a:ext cx="2757350" cy="444436"/>
          </a:xfrm>
          <a:prstGeom prst="rect">
            <a:avLst/>
          </a:prstGeom>
          <a:noFill/>
          <a:ln>
            <a:noFill/>
          </a:ln>
        </p:spPr>
      </p:pic>
      <p:pic>
        <p:nvPicPr>
          <p:cNvPr id="1333" name="Google Shape;1333;p60"/>
          <p:cNvPicPr preferRelativeResize="0"/>
          <p:nvPr/>
        </p:nvPicPr>
        <p:blipFill>
          <a:blip r:embed="rId4">
            <a:alphaModFix/>
          </a:blip>
          <a:stretch>
            <a:fillRect/>
          </a:stretch>
        </p:blipFill>
        <p:spPr>
          <a:xfrm>
            <a:off x="6431580" y="3841588"/>
            <a:ext cx="168465" cy="168448"/>
          </a:xfrm>
          <a:prstGeom prst="rect">
            <a:avLst/>
          </a:prstGeom>
          <a:noFill/>
          <a:ln>
            <a:noFill/>
          </a:ln>
        </p:spPr>
      </p:pic>
      <p:sp>
        <p:nvSpPr>
          <p:cNvPr id="1334" name="Google Shape;1334;p60"/>
          <p:cNvSpPr/>
          <p:nvPr/>
        </p:nvSpPr>
        <p:spPr>
          <a:xfrm>
            <a:off x="5680985" y="1074919"/>
            <a:ext cx="455100" cy="195600"/>
          </a:xfrm>
          <a:prstGeom prst="roundRect">
            <a:avLst>
              <a:gd fmla="val 16667" name="adj"/>
            </a:avLst>
          </a:prstGeom>
          <a:solidFill>
            <a:srgbClr val="FFB81C">
              <a:alpha val="620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900">
                <a:solidFill>
                  <a:schemeClr val="lt1"/>
                </a:solidFill>
              </a:rPr>
              <a:t>    8</a:t>
            </a:r>
            <a:endParaRPr b="1" sz="900">
              <a:solidFill>
                <a:schemeClr val="lt1"/>
              </a:solidFill>
            </a:endParaRPr>
          </a:p>
        </p:txBody>
      </p:sp>
      <p:pic>
        <p:nvPicPr>
          <p:cNvPr id="1335" name="Google Shape;1335;p60"/>
          <p:cNvPicPr preferRelativeResize="0"/>
          <p:nvPr/>
        </p:nvPicPr>
        <p:blipFill>
          <a:blip r:embed="rId4">
            <a:alphaModFix/>
          </a:blip>
          <a:stretch>
            <a:fillRect/>
          </a:stretch>
        </p:blipFill>
        <p:spPr>
          <a:xfrm>
            <a:off x="5758215" y="1097039"/>
            <a:ext cx="141582" cy="141571"/>
          </a:xfrm>
          <a:prstGeom prst="rect">
            <a:avLst/>
          </a:prstGeom>
          <a:noFill/>
          <a:ln>
            <a:noFill/>
          </a:ln>
        </p:spPr>
      </p:pic>
      <p:grpSp>
        <p:nvGrpSpPr>
          <p:cNvPr id="1336" name="Google Shape;1336;p60"/>
          <p:cNvGrpSpPr/>
          <p:nvPr/>
        </p:nvGrpSpPr>
        <p:grpSpPr>
          <a:xfrm>
            <a:off x="6378953" y="1367317"/>
            <a:ext cx="2757408" cy="444439"/>
            <a:chOff x="2235213" y="624345"/>
            <a:chExt cx="4673573" cy="753287"/>
          </a:xfrm>
        </p:grpSpPr>
        <p:pic>
          <p:nvPicPr>
            <p:cNvPr id="1337" name="Google Shape;1337;p60"/>
            <p:cNvPicPr preferRelativeResize="0"/>
            <p:nvPr/>
          </p:nvPicPr>
          <p:blipFill rotWithShape="1">
            <a:blip r:embed="rId7">
              <a:alphaModFix/>
            </a:blip>
            <a:srcRect b="36489" l="0" r="0" t="34856"/>
            <a:stretch/>
          </p:blipFill>
          <p:spPr>
            <a:xfrm>
              <a:off x="2235213" y="624345"/>
              <a:ext cx="4673573" cy="753287"/>
            </a:xfrm>
            <a:prstGeom prst="rect">
              <a:avLst/>
            </a:prstGeom>
            <a:noFill/>
            <a:ln>
              <a:noFill/>
            </a:ln>
          </p:spPr>
        </p:pic>
        <p:pic>
          <p:nvPicPr>
            <p:cNvPr id="1338" name="Google Shape;1338;p60"/>
            <p:cNvPicPr preferRelativeResize="0"/>
            <p:nvPr/>
          </p:nvPicPr>
          <p:blipFill rotWithShape="1">
            <a:blip r:embed="rId9">
              <a:alphaModFix/>
            </a:blip>
            <a:srcRect b="28360" l="0" r="0" t="53669"/>
            <a:stretch/>
          </p:blipFill>
          <p:spPr>
            <a:xfrm>
              <a:off x="2364000" y="894350"/>
              <a:ext cx="4423152" cy="439101"/>
            </a:xfrm>
            <a:prstGeom prst="rect">
              <a:avLst/>
            </a:prstGeom>
            <a:noFill/>
            <a:ln>
              <a:noFill/>
            </a:ln>
          </p:spPr>
        </p:pic>
      </p:grpSp>
      <p:grpSp>
        <p:nvGrpSpPr>
          <p:cNvPr id="1339" name="Google Shape;1339;p60"/>
          <p:cNvGrpSpPr/>
          <p:nvPr/>
        </p:nvGrpSpPr>
        <p:grpSpPr>
          <a:xfrm>
            <a:off x="6565575" y="1565425"/>
            <a:ext cx="2381309" cy="195685"/>
            <a:chOff x="4723444" y="4138843"/>
            <a:chExt cx="3756600" cy="308700"/>
          </a:xfrm>
        </p:grpSpPr>
        <p:sp>
          <p:nvSpPr>
            <p:cNvPr id="1340" name="Google Shape;1340;p60"/>
            <p:cNvSpPr/>
            <p:nvPr/>
          </p:nvSpPr>
          <p:spPr>
            <a:xfrm>
              <a:off x="4723444" y="4138843"/>
              <a:ext cx="3756600" cy="308700"/>
            </a:xfrm>
            <a:prstGeom prst="roundRect">
              <a:avLst>
                <a:gd fmla="val 16667" name="adj"/>
              </a:avLst>
            </a:prstGeom>
            <a:solidFill>
              <a:srgbClr val="FFB81C">
                <a:alpha val="620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rPr>
                <a:t>    </a:t>
              </a:r>
              <a:r>
                <a:rPr b="1" lang="en" sz="900">
                  <a:solidFill>
                    <a:schemeClr val="lt1"/>
                  </a:solidFill>
                </a:rPr>
                <a:t>448</a:t>
              </a:r>
              <a:endParaRPr b="1" sz="900">
                <a:solidFill>
                  <a:schemeClr val="lt1"/>
                </a:solidFill>
              </a:endParaRPr>
            </a:p>
          </p:txBody>
        </p:sp>
        <p:pic>
          <p:nvPicPr>
            <p:cNvPr id="1341" name="Google Shape;1341;p60"/>
            <p:cNvPicPr preferRelativeResize="0"/>
            <p:nvPr/>
          </p:nvPicPr>
          <p:blipFill>
            <a:blip r:embed="rId4">
              <a:alphaModFix/>
            </a:blip>
            <a:stretch>
              <a:fillRect/>
            </a:stretch>
          </p:blipFill>
          <p:spPr>
            <a:xfrm>
              <a:off x="6241118" y="4184755"/>
              <a:ext cx="239974" cy="239950"/>
            </a:xfrm>
            <a:prstGeom prst="rect">
              <a:avLst/>
            </a:prstGeom>
            <a:noFill/>
            <a:ln>
              <a:noFill/>
            </a:ln>
          </p:spPr>
        </p:pic>
      </p:grpSp>
      <p:pic>
        <p:nvPicPr>
          <p:cNvPr id="1342" name="Google Shape;1342;p60"/>
          <p:cNvPicPr preferRelativeResize="0"/>
          <p:nvPr/>
        </p:nvPicPr>
        <p:blipFill>
          <a:blip r:embed="rId4">
            <a:alphaModFix/>
          </a:blip>
          <a:stretch>
            <a:fillRect/>
          </a:stretch>
        </p:blipFill>
        <p:spPr>
          <a:xfrm>
            <a:off x="5663855" y="4413501"/>
            <a:ext cx="168465" cy="168448"/>
          </a:xfrm>
          <a:prstGeom prst="rect">
            <a:avLst/>
          </a:prstGeom>
          <a:noFill/>
          <a:ln>
            <a:noFill/>
          </a:ln>
        </p:spPr>
      </p:pic>
      <p:sp>
        <p:nvSpPr>
          <p:cNvPr id="1343" name="Google Shape;1343;p60"/>
          <p:cNvSpPr/>
          <p:nvPr/>
        </p:nvSpPr>
        <p:spPr>
          <a:xfrm>
            <a:off x="7785998" y="1074925"/>
            <a:ext cx="528300" cy="195600"/>
          </a:xfrm>
          <a:prstGeom prst="roundRect">
            <a:avLst>
              <a:gd fmla="val 16667" name="adj"/>
            </a:avLst>
          </a:prstGeom>
          <a:solidFill>
            <a:srgbClr val="FFB81C">
              <a:alpha val="620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900">
                <a:solidFill>
                  <a:schemeClr val="lt1"/>
                </a:solidFill>
              </a:rPr>
              <a:t>    56</a:t>
            </a:r>
            <a:endParaRPr b="1" sz="900">
              <a:solidFill>
                <a:schemeClr val="lt1"/>
              </a:solidFill>
            </a:endParaRPr>
          </a:p>
        </p:txBody>
      </p:sp>
      <p:pic>
        <p:nvPicPr>
          <p:cNvPr id="1344" name="Google Shape;1344;p60"/>
          <p:cNvPicPr preferRelativeResize="0"/>
          <p:nvPr/>
        </p:nvPicPr>
        <p:blipFill>
          <a:blip r:embed="rId4">
            <a:alphaModFix/>
          </a:blip>
          <a:stretch>
            <a:fillRect/>
          </a:stretch>
        </p:blipFill>
        <p:spPr>
          <a:xfrm>
            <a:off x="7863240" y="1097039"/>
            <a:ext cx="141582" cy="141571"/>
          </a:xfrm>
          <a:prstGeom prst="rect">
            <a:avLst/>
          </a:prstGeom>
          <a:noFill/>
          <a:ln>
            <a:noFill/>
          </a:ln>
        </p:spPr>
      </p:pic>
      <p:sp>
        <p:nvSpPr>
          <p:cNvPr id="1345" name="Google Shape;1345;p60"/>
          <p:cNvSpPr/>
          <p:nvPr/>
        </p:nvSpPr>
        <p:spPr>
          <a:xfrm>
            <a:off x="8371773" y="1070025"/>
            <a:ext cx="528300" cy="195600"/>
          </a:xfrm>
          <a:prstGeom prst="roundRect">
            <a:avLst>
              <a:gd fmla="val 16667" name="adj"/>
            </a:avLst>
          </a:prstGeom>
          <a:solidFill>
            <a:srgbClr val="FFB81C">
              <a:alpha val="620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900">
                <a:solidFill>
                  <a:schemeClr val="lt1"/>
                </a:solidFill>
              </a:rPr>
              <a:t>    56</a:t>
            </a:r>
            <a:endParaRPr b="1" sz="900">
              <a:solidFill>
                <a:schemeClr val="lt1"/>
              </a:solidFill>
            </a:endParaRPr>
          </a:p>
        </p:txBody>
      </p:sp>
      <p:pic>
        <p:nvPicPr>
          <p:cNvPr id="1346" name="Google Shape;1346;p60"/>
          <p:cNvPicPr preferRelativeResize="0"/>
          <p:nvPr/>
        </p:nvPicPr>
        <p:blipFill>
          <a:blip r:embed="rId4">
            <a:alphaModFix/>
          </a:blip>
          <a:stretch>
            <a:fillRect/>
          </a:stretch>
        </p:blipFill>
        <p:spPr>
          <a:xfrm>
            <a:off x="8449015" y="1092139"/>
            <a:ext cx="141582" cy="141571"/>
          </a:xfrm>
          <a:prstGeom prst="rect">
            <a:avLst/>
          </a:prstGeom>
          <a:noFill/>
          <a:ln>
            <a:noFill/>
          </a:ln>
        </p:spPr>
      </p:pic>
      <p:sp>
        <p:nvSpPr>
          <p:cNvPr id="1347" name="Google Shape;1347;p60"/>
          <p:cNvSpPr/>
          <p:nvPr/>
        </p:nvSpPr>
        <p:spPr>
          <a:xfrm>
            <a:off x="5033273" y="1536900"/>
            <a:ext cx="528300" cy="195600"/>
          </a:xfrm>
          <a:prstGeom prst="roundRect">
            <a:avLst>
              <a:gd fmla="val 16667" name="adj"/>
            </a:avLst>
          </a:prstGeom>
          <a:solidFill>
            <a:srgbClr val="FFB81C">
              <a:alpha val="620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900">
                <a:solidFill>
                  <a:schemeClr val="lt1"/>
                </a:solidFill>
              </a:rPr>
              <a:t>    56</a:t>
            </a:r>
            <a:endParaRPr b="1" sz="900">
              <a:solidFill>
                <a:schemeClr val="lt1"/>
              </a:solidFill>
            </a:endParaRPr>
          </a:p>
        </p:txBody>
      </p:sp>
      <p:pic>
        <p:nvPicPr>
          <p:cNvPr id="1348" name="Google Shape;1348;p60"/>
          <p:cNvPicPr preferRelativeResize="0"/>
          <p:nvPr/>
        </p:nvPicPr>
        <p:blipFill>
          <a:blip r:embed="rId4">
            <a:alphaModFix/>
          </a:blip>
          <a:stretch>
            <a:fillRect/>
          </a:stretch>
        </p:blipFill>
        <p:spPr>
          <a:xfrm>
            <a:off x="5110515" y="1559014"/>
            <a:ext cx="141582" cy="141571"/>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2" name="Shape 1352"/>
        <p:cNvGrpSpPr/>
        <p:nvPr/>
      </p:nvGrpSpPr>
      <p:grpSpPr>
        <a:xfrm>
          <a:off x="0" y="0"/>
          <a:ext cx="0" cy="0"/>
          <a:chOff x="0" y="0"/>
          <a:chExt cx="0" cy="0"/>
        </a:xfrm>
      </p:grpSpPr>
      <p:sp>
        <p:nvSpPr>
          <p:cNvPr id="1353" name="Google Shape;1353;p61"/>
          <p:cNvSpPr txBox="1"/>
          <p:nvPr/>
        </p:nvSpPr>
        <p:spPr>
          <a:xfrm>
            <a:off x="0" y="0"/>
            <a:ext cx="9144000" cy="554100"/>
          </a:xfrm>
          <a:prstGeom prst="rect">
            <a:avLst/>
          </a:prstGeom>
          <a:solidFill>
            <a:schemeClr val="dk1"/>
          </a:solidFill>
          <a:ln>
            <a:noFill/>
          </a:ln>
        </p:spPr>
        <p:txBody>
          <a:bodyPr anchorCtr="0" anchor="t" bIns="91425" lIns="91425" spcFirstLastPara="1" rIns="91425" wrap="square" tIns="91425">
            <a:spAutoFit/>
          </a:bodyPr>
          <a:lstStyle/>
          <a:p>
            <a:pPr indent="0" lvl="0" marL="0" marR="0" rtl="0" algn="ctr">
              <a:spcBef>
                <a:spcPts val="0"/>
              </a:spcBef>
              <a:spcAft>
                <a:spcPts val="0"/>
              </a:spcAft>
              <a:buNone/>
            </a:pPr>
            <a:r>
              <a:rPr b="1" lang="en" sz="2400">
                <a:solidFill>
                  <a:schemeClr val="lt1"/>
                </a:solidFill>
                <a:latin typeface="Roboto"/>
                <a:ea typeface="Roboto"/>
                <a:cs typeface="Roboto"/>
                <a:sym typeface="Roboto"/>
              </a:rPr>
              <a:t>FusionSIM Platform </a:t>
            </a:r>
            <a:r>
              <a:rPr b="1" lang="en" sz="2400">
                <a:solidFill>
                  <a:srgbClr val="FFB81C"/>
                </a:solidFill>
                <a:latin typeface="Roboto"/>
                <a:ea typeface="Roboto"/>
                <a:cs typeface="Roboto"/>
                <a:sym typeface="Roboto"/>
              </a:rPr>
              <a:t>for </a:t>
            </a:r>
            <a:r>
              <a:rPr b="1" lang="en" sz="2400">
                <a:solidFill>
                  <a:srgbClr val="FFB81C"/>
                </a:solidFill>
                <a:latin typeface="Roboto"/>
                <a:ea typeface="Roboto"/>
                <a:cs typeface="Roboto"/>
                <a:sym typeface="Roboto"/>
              </a:rPr>
              <a:t>Enterprise </a:t>
            </a:r>
            <a:endParaRPr b="1" sz="1800">
              <a:solidFill>
                <a:srgbClr val="FFB81C"/>
              </a:solidFill>
              <a:latin typeface="Roboto"/>
              <a:ea typeface="Roboto"/>
              <a:cs typeface="Roboto"/>
              <a:sym typeface="Roboto"/>
            </a:endParaRPr>
          </a:p>
        </p:txBody>
      </p:sp>
      <p:grpSp>
        <p:nvGrpSpPr>
          <p:cNvPr id="1354" name="Google Shape;1354;p61"/>
          <p:cNvGrpSpPr/>
          <p:nvPr/>
        </p:nvGrpSpPr>
        <p:grpSpPr>
          <a:xfrm>
            <a:off x="0" y="4442097"/>
            <a:ext cx="9144000" cy="714606"/>
            <a:chOff x="0" y="4422219"/>
            <a:chExt cx="9144000" cy="714606"/>
          </a:xfrm>
        </p:grpSpPr>
        <p:sp>
          <p:nvSpPr>
            <p:cNvPr id="1355" name="Google Shape;1355;p61"/>
            <p:cNvSpPr/>
            <p:nvPr/>
          </p:nvSpPr>
          <p:spPr>
            <a:xfrm>
              <a:off x="0" y="5045325"/>
              <a:ext cx="9144000" cy="91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6" name="Google Shape;1356;p61"/>
            <p:cNvSpPr/>
            <p:nvPr/>
          </p:nvSpPr>
          <p:spPr>
            <a:xfrm>
              <a:off x="8520900" y="4422219"/>
              <a:ext cx="623100" cy="623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57" name="Google Shape;1357;p61"/>
            <p:cNvPicPr preferRelativeResize="0"/>
            <p:nvPr/>
          </p:nvPicPr>
          <p:blipFill>
            <a:blip r:embed="rId3">
              <a:alphaModFix/>
            </a:blip>
            <a:stretch>
              <a:fillRect/>
            </a:stretch>
          </p:blipFill>
          <p:spPr>
            <a:xfrm>
              <a:off x="8589230" y="4584422"/>
              <a:ext cx="490383" cy="248025"/>
            </a:xfrm>
            <a:prstGeom prst="rect">
              <a:avLst/>
            </a:prstGeom>
            <a:noFill/>
            <a:ln>
              <a:noFill/>
            </a:ln>
          </p:spPr>
        </p:pic>
      </p:grpSp>
      <p:pic>
        <p:nvPicPr>
          <p:cNvPr id="1358" name="Google Shape;1358;p61"/>
          <p:cNvPicPr preferRelativeResize="0"/>
          <p:nvPr/>
        </p:nvPicPr>
        <p:blipFill>
          <a:blip r:embed="rId4">
            <a:alphaModFix/>
          </a:blip>
          <a:stretch>
            <a:fillRect/>
          </a:stretch>
        </p:blipFill>
        <p:spPr>
          <a:xfrm>
            <a:off x="2871922" y="4377758"/>
            <a:ext cx="239974" cy="239950"/>
          </a:xfrm>
          <a:prstGeom prst="rect">
            <a:avLst/>
          </a:prstGeom>
          <a:noFill/>
          <a:ln>
            <a:noFill/>
          </a:ln>
        </p:spPr>
      </p:pic>
      <p:sp>
        <p:nvSpPr>
          <p:cNvPr id="1359" name="Google Shape;1359;p61"/>
          <p:cNvSpPr/>
          <p:nvPr/>
        </p:nvSpPr>
        <p:spPr>
          <a:xfrm>
            <a:off x="1096450" y="1278875"/>
            <a:ext cx="2334300" cy="310500"/>
          </a:xfrm>
          <a:prstGeom prst="roundRect">
            <a:avLst>
              <a:gd fmla="val 50000" name="adj"/>
            </a:avLst>
          </a:prstGeom>
          <a:solidFill>
            <a:schemeClr val="lt2"/>
          </a:solidFill>
          <a:ln>
            <a:noFill/>
          </a:ln>
        </p:spPr>
        <p:txBody>
          <a:bodyPr anchorCtr="0" anchor="ctr" bIns="45700" lIns="45700" spcFirstLastPara="1" rIns="45700" wrap="square" tIns="45700">
            <a:noAutofit/>
          </a:bodyPr>
          <a:lstStyle/>
          <a:p>
            <a:pPr indent="0" lvl="0" marL="0" rtl="0" algn="ctr">
              <a:spcBef>
                <a:spcPts val="0"/>
              </a:spcBef>
              <a:spcAft>
                <a:spcPts val="0"/>
              </a:spcAft>
              <a:buNone/>
            </a:pPr>
            <a:r>
              <a:rPr b="1" lang="en" sz="1200">
                <a:solidFill>
                  <a:schemeClr val="dk1"/>
                </a:solidFill>
              </a:rPr>
              <a:t>FusionSIM Hardware</a:t>
            </a:r>
            <a:endParaRPr b="1" sz="1200">
              <a:solidFill>
                <a:schemeClr val="dk1"/>
              </a:solidFill>
            </a:endParaRPr>
          </a:p>
        </p:txBody>
      </p:sp>
      <p:sp>
        <p:nvSpPr>
          <p:cNvPr id="1360" name="Google Shape;1360;p61"/>
          <p:cNvSpPr/>
          <p:nvPr/>
        </p:nvSpPr>
        <p:spPr>
          <a:xfrm>
            <a:off x="1096450" y="2758813"/>
            <a:ext cx="2334300" cy="310500"/>
          </a:xfrm>
          <a:prstGeom prst="roundRect">
            <a:avLst>
              <a:gd fmla="val 50000" name="adj"/>
            </a:avLst>
          </a:prstGeom>
          <a:solidFill>
            <a:schemeClr val="lt2"/>
          </a:solidFill>
          <a:ln cap="flat" cmpd="sng" w="9525">
            <a:solidFill>
              <a:schemeClr val="accent4"/>
            </a:solidFill>
            <a:prstDash val="solid"/>
            <a:round/>
            <a:headEnd len="sm" w="sm" type="none"/>
            <a:tailEnd len="sm" w="sm" type="none"/>
          </a:ln>
        </p:spPr>
        <p:txBody>
          <a:bodyPr anchorCtr="0" anchor="ctr" bIns="45700" lIns="45700" spcFirstLastPara="1" rIns="45700" wrap="square" tIns="45700">
            <a:noAutofit/>
          </a:bodyPr>
          <a:lstStyle/>
          <a:p>
            <a:pPr indent="0" lvl="0" marL="0" rtl="0" algn="ctr">
              <a:spcBef>
                <a:spcPts val="0"/>
              </a:spcBef>
              <a:spcAft>
                <a:spcPts val="0"/>
              </a:spcAft>
              <a:buNone/>
            </a:pPr>
            <a:r>
              <a:rPr b="1" lang="en" sz="1200">
                <a:solidFill>
                  <a:srgbClr val="FFB81C"/>
                </a:solidFill>
              </a:rPr>
              <a:t>FusionSIM License (Variable)</a:t>
            </a:r>
            <a:endParaRPr b="1" sz="1200">
              <a:solidFill>
                <a:srgbClr val="FFB81C"/>
              </a:solidFill>
            </a:endParaRPr>
          </a:p>
        </p:txBody>
      </p:sp>
      <p:sp>
        <p:nvSpPr>
          <p:cNvPr id="1361" name="Google Shape;1361;p61"/>
          <p:cNvSpPr/>
          <p:nvPr/>
        </p:nvSpPr>
        <p:spPr>
          <a:xfrm>
            <a:off x="2027350" y="1937838"/>
            <a:ext cx="472500" cy="472500"/>
          </a:xfrm>
          <a:prstGeom prst="mathPlus">
            <a:avLst>
              <a:gd fmla="val 23520" name="adj1"/>
            </a:avLst>
          </a:prstGeom>
          <a:solidFill>
            <a:schemeClr val="lt2"/>
          </a:solidFill>
          <a:ln cap="flat" cmpd="sng" w="9525">
            <a:solidFill>
              <a:srgbClr val="FFB8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62" name="Google Shape;1362;p61"/>
          <p:cNvPicPr preferRelativeResize="0"/>
          <p:nvPr/>
        </p:nvPicPr>
        <p:blipFill>
          <a:blip r:embed="rId5">
            <a:alphaModFix/>
          </a:blip>
          <a:stretch>
            <a:fillRect/>
          </a:stretch>
        </p:blipFill>
        <p:spPr>
          <a:xfrm>
            <a:off x="4081800" y="2470500"/>
            <a:ext cx="1352207" cy="851575"/>
          </a:xfrm>
          <a:prstGeom prst="rect">
            <a:avLst/>
          </a:prstGeom>
          <a:noFill/>
          <a:ln>
            <a:noFill/>
          </a:ln>
        </p:spPr>
      </p:pic>
      <p:sp>
        <p:nvSpPr>
          <p:cNvPr id="1363" name="Google Shape;1363;p61"/>
          <p:cNvSpPr txBox="1"/>
          <p:nvPr/>
        </p:nvSpPr>
        <p:spPr>
          <a:xfrm>
            <a:off x="5663841" y="2787063"/>
            <a:ext cx="35751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chemeClr val="dk1"/>
                </a:solidFill>
              </a:rPr>
              <a:t>Enabled SIM Limit × ($month/active SIM)</a:t>
            </a:r>
            <a:endParaRPr b="1">
              <a:solidFill>
                <a:srgbClr val="222222"/>
              </a:solidFill>
              <a:highlight>
                <a:srgbClr val="FFFFFF"/>
              </a:highlight>
            </a:endParaRPr>
          </a:p>
        </p:txBody>
      </p:sp>
      <p:sp>
        <p:nvSpPr>
          <p:cNvPr id="1364" name="Google Shape;1364;p61"/>
          <p:cNvSpPr/>
          <p:nvPr/>
        </p:nvSpPr>
        <p:spPr>
          <a:xfrm>
            <a:off x="953050" y="4238750"/>
            <a:ext cx="2621100" cy="310500"/>
          </a:xfrm>
          <a:prstGeom prst="roundRect">
            <a:avLst>
              <a:gd fmla="val 50000" name="adj"/>
            </a:avLst>
          </a:prstGeom>
          <a:solidFill>
            <a:schemeClr val="lt2"/>
          </a:solidFill>
          <a:ln>
            <a:noFill/>
          </a:ln>
        </p:spPr>
        <p:txBody>
          <a:bodyPr anchorCtr="0" anchor="ctr" bIns="45700" lIns="45700" spcFirstLastPara="1" rIns="45700" wrap="square" tIns="45700">
            <a:noAutofit/>
          </a:bodyPr>
          <a:lstStyle/>
          <a:p>
            <a:pPr indent="0" lvl="0" marL="0" rtl="0" algn="ctr">
              <a:spcBef>
                <a:spcPts val="0"/>
              </a:spcBef>
              <a:spcAft>
                <a:spcPts val="0"/>
              </a:spcAft>
              <a:buNone/>
            </a:pPr>
            <a:r>
              <a:rPr b="1" lang="en" sz="1200">
                <a:solidFill>
                  <a:schemeClr val="dk1"/>
                </a:solidFill>
              </a:rPr>
              <a:t>FusionSIM Hardware Care Plan</a:t>
            </a:r>
            <a:endParaRPr b="1" sz="1200">
              <a:solidFill>
                <a:schemeClr val="dk1"/>
              </a:solidFill>
            </a:endParaRPr>
          </a:p>
        </p:txBody>
      </p:sp>
      <p:sp>
        <p:nvSpPr>
          <p:cNvPr id="1365" name="Google Shape;1365;p61"/>
          <p:cNvSpPr/>
          <p:nvPr/>
        </p:nvSpPr>
        <p:spPr>
          <a:xfrm>
            <a:off x="2027350" y="3417775"/>
            <a:ext cx="472500" cy="472500"/>
          </a:xfrm>
          <a:prstGeom prst="mathPlus">
            <a:avLst>
              <a:gd fmla="val 23520" name="adj1"/>
            </a:avLst>
          </a:prstGeom>
          <a:solidFill>
            <a:schemeClr val="lt2"/>
          </a:solidFill>
          <a:ln cap="flat" cmpd="sng" w="9525">
            <a:solidFill>
              <a:srgbClr val="FFB8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66" name="Google Shape;1366;p61"/>
          <p:cNvPicPr preferRelativeResize="0"/>
          <p:nvPr/>
        </p:nvPicPr>
        <p:blipFill>
          <a:blip r:embed="rId6">
            <a:alphaModFix/>
          </a:blip>
          <a:stretch>
            <a:fillRect/>
          </a:stretch>
        </p:blipFill>
        <p:spPr>
          <a:xfrm>
            <a:off x="5301775" y="3890265"/>
            <a:ext cx="1535450" cy="905910"/>
          </a:xfrm>
          <a:prstGeom prst="rect">
            <a:avLst/>
          </a:prstGeom>
          <a:noFill/>
          <a:ln>
            <a:noFill/>
          </a:ln>
        </p:spPr>
      </p:pic>
      <p:grpSp>
        <p:nvGrpSpPr>
          <p:cNvPr id="1367" name="Google Shape;1367;p61"/>
          <p:cNvGrpSpPr/>
          <p:nvPr/>
        </p:nvGrpSpPr>
        <p:grpSpPr>
          <a:xfrm>
            <a:off x="4442052" y="871598"/>
            <a:ext cx="2138627" cy="344704"/>
            <a:chOff x="365650" y="1357520"/>
            <a:chExt cx="4673573" cy="753287"/>
          </a:xfrm>
        </p:grpSpPr>
        <p:pic>
          <p:nvPicPr>
            <p:cNvPr id="1368" name="Google Shape;1368;p61"/>
            <p:cNvPicPr preferRelativeResize="0"/>
            <p:nvPr/>
          </p:nvPicPr>
          <p:blipFill rotWithShape="1">
            <a:blip r:embed="rId7">
              <a:alphaModFix/>
            </a:blip>
            <a:srcRect b="36489" l="0" r="0" t="34856"/>
            <a:stretch/>
          </p:blipFill>
          <p:spPr>
            <a:xfrm>
              <a:off x="365650" y="1357520"/>
              <a:ext cx="4673573" cy="753287"/>
            </a:xfrm>
            <a:prstGeom prst="rect">
              <a:avLst/>
            </a:prstGeom>
            <a:noFill/>
            <a:ln>
              <a:noFill/>
            </a:ln>
          </p:spPr>
        </p:pic>
        <p:pic>
          <p:nvPicPr>
            <p:cNvPr id="1369" name="Google Shape;1369;p61"/>
            <p:cNvPicPr preferRelativeResize="0"/>
            <p:nvPr/>
          </p:nvPicPr>
          <p:blipFill rotWithShape="1">
            <a:blip r:embed="rId8">
              <a:alphaModFix/>
            </a:blip>
            <a:srcRect b="33511" l="0" r="0" t="46358"/>
            <a:stretch/>
          </p:blipFill>
          <p:spPr>
            <a:xfrm>
              <a:off x="618475" y="1628687"/>
              <a:ext cx="4187827" cy="465162"/>
            </a:xfrm>
            <a:prstGeom prst="rect">
              <a:avLst/>
            </a:prstGeom>
            <a:noFill/>
            <a:ln>
              <a:noFill/>
            </a:ln>
          </p:spPr>
        </p:pic>
      </p:grpSp>
      <p:pic>
        <p:nvPicPr>
          <p:cNvPr id="1370" name="Google Shape;1370;p61"/>
          <p:cNvPicPr preferRelativeResize="0"/>
          <p:nvPr/>
        </p:nvPicPr>
        <p:blipFill rotWithShape="1">
          <a:blip r:embed="rId7">
            <a:alphaModFix/>
          </a:blip>
          <a:srcRect b="36489" l="0" r="0" t="34856"/>
          <a:stretch/>
        </p:blipFill>
        <p:spPr>
          <a:xfrm>
            <a:off x="4442049" y="1487304"/>
            <a:ext cx="2138587" cy="344698"/>
          </a:xfrm>
          <a:prstGeom prst="rect">
            <a:avLst/>
          </a:prstGeom>
          <a:noFill/>
          <a:ln>
            <a:noFill/>
          </a:ln>
        </p:spPr>
      </p:pic>
      <p:pic>
        <p:nvPicPr>
          <p:cNvPr id="1371" name="Google Shape;1371;p61"/>
          <p:cNvPicPr preferRelativeResize="0"/>
          <p:nvPr/>
        </p:nvPicPr>
        <p:blipFill>
          <a:blip r:embed="rId9">
            <a:alphaModFix/>
          </a:blip>
          <a:stretch>
            <a:fillRect/>
          </a:stretch>
        </p:blipFill>
        <p:spPr>
          <a:xfrm>
            <a:off x="6623850" y="1528173"/>
            <a:ext cx="832282" cy="299105"/>
          </a:xfrm>
          <a:prstGeom prst="rect">
            <a:avLst/>
          </a:prstGeom>
          <a:noFill/>
          <a:ln>
            <a:noFill/>
          </a:ln>
        </p:spPr>
      </p:pic>
      <p:grpSp>
        <p:nvGrpSpPr>
          <p:cNvPr id="1372" name="Google Shape;1372;p61"/>
          <p:cNvGrpSpPr/>
          <p:nvPr/>
        </p:nvGrpSpPr>
        <p:grpSpPr>
          <a:xfrm>
            <a:off x="7300163" y="1379967"/>
            <a:ext cx="832294" cy="448269"/>
            <a:chOff x="4691531" y="3299550"/>
            <a:chExt cx="1818824" cy="979610"/>
          </a:xfrm>
        </p:grpSpPr>
        <p:pic>
          <p:nvPicPr>
            <p:cNvPr id="1373" name="Google Shape;1373;p61"/>
            <p:cNvPicPr preferRelativeResize="0"/>
            <p:nvPr/>
          </p:nvPicPr>
          <p:blipFill>
            <a:blip r:embed="rId9">
              <a:alphaModFix/>
            </a:blip>
            <a:stretch>
              <a:fillRect/>
            </a:stretch>
          </p:blipFill>
          <p:spPr>
            <a:xfrm>
              <a:off x="4691531" y="3625509"/>
              <a:ext cx="1818824" cy="653651"/>
            </a:xfrm>
            <a:prstGeom prst="rect">
              <a:avLst/>
            </a:prstGeom>
            <a:noFill/>
            <a:ln>
              <a:noFill/>
            </a:ln>
          </p:spPr>
        </p:pic>
        <p:pic>
          <p:nvPicPr>
            <p:cNvPr id="1374" name="Google Shape;1374;p61"/>
            <p:cNvPicPr preferRelativeResize="0"/>
            <p:nvPr/>
          </p:nvPicPr>
          <p:blipFill>
            <a:blip r:embed="rId9">
              <a:alphaModFix/>
            </a:blip>
            <a:stretch>
              <a:fillRect/>
            </a:stretch>
          </p:blipFill>
          <p:spPr>
            <a:xfrm>
              <a:off x="4691531" y="3299550"/>
              <a:ext cx="1818824" cy="653651"/>
            </a:xfrm>
            <a:prstGeom prst="rect">
              <a:avLst/>
            </a:prstGeom>
            <a:noFill/>
            <a:ln>
              <a:noFill/>
            </a:ln>
          </p:spPr>
        </p:pic>
      </p:grpSp>
      <p:sp>
        <p:nvSpPr>
          <p:cNvPr id="1375" name="Google Shape;1375;p61"/>
          <p:cNvSpPr txBox="1"/>
          <p:nvPr/>
        </p:nvSpPr>
        <p:spPr>
          <a:xfrm>
            <a:off x="6550506" y="1573598"/>
            <a:ext cx="141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t>
            </a:r>
            <a:endParaRPr/>
          </a:p>
        </p:txBody>
      </p:sp>
      <p:sp>
        <p:nvSpPr>
          <p:cNvPr id="1376" name="Google Shape;1376;p61"/>
          <p:cNvSpPr txBox="1"/>
          <p:nvPr/>
        </p:nvSpPr>
        <p:spPr>
          <a:xfrm>
            <a:off x="6550506" y="1015703"/>
            <a:ext cx="141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t>
            </a:r>
            <a:endParaRPr/>
          </a:p>
        </p:txBody>
      </p:sp>
      <p:sp>
        <p:nvSpPr>
          <p:cNvPr id="1377" name="Google Shape;1377;p61"/>
          <p:cNvSpPr txBox="1"/>
          <p:nvPr/>
        </p:nvSpPr>
        <p:spPr>
          <a:xfrm>
            <a:off x="5066427" y="1193538"/>
            <a:ext cx="8898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800">
                <a:solidFill>
                  <a:schemeClr val="dk1"/>
                </a:solidFill>
              </a:rPr>
              <a:t>B380X</a:t>
            </a:r>
            <a:endParaRPr b="1" sz="800"/>
          </a:p>
        </p:txBody>
      </p:sp>
      <p:pic>
        <p:nvPicPr>
          <p:cNvPr id="1378" name="Google Shape;1378;p61"/>
          <p:cNvPicPr preferRelativeResize="0"/>
          <p:nvPr/>
        </p:nvPicPr>
        <p:blipFill rotWithShape="1">
          <a:blip r:embed="rId10">
            <a:alphaModFix/>
          </a:blip>
          <a:srcRect b="26583" l="29381" r="27912" t="25947"/>
          <a:stretch/>
        </p:blipFill>
        <p:spPr>
          <a:xfrm>
            <a:off x="6837227" y="956113"/>
            <a:ext cx="405514" cy="253552"/>
          </a:xfrm>
          <a:prstGeom prst="rect">
            <a:avLst/>
          </a:prstGeom>
          <a:noFill/>
          <a:ln>
            <a:noFill/>
          </a:ln>
        </p:spPr>
      </p:pic>
      <p:sp>
        <p:nvSpPr>
          <p:cNvPr id="1379" name="Google Shape;1379;p61"/>
          <p:cNvSpPr txBox="1"/>
          <p:nvPr/>
        </p:nvSpPr>
        <p:spPr>
          <a:xfrm>
            <a:off x="5066465" y="1832013"/>
            <a:ext cx="8898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800">
                <a:solidFill>
                  <a:schemeClr val="dk1"/>
                </a:solidFill>
              </a:rPr>
              <a:t>SDX Pro</a:t>
            </a:r>
            <a:endParaRPr b="1" sz="800"/>
          </a:p>
        </p:txBody>
      </p:sp>
      <p:sp>
        <p:nvSpPr>
          <p:cNvPr id="1380" name="Google Shape;1380;p61"/>
          <p:cNvSpPr/>
          <p:nvPr/>
        </p:nvSpPr>
        <p:spPr>
          <a:xfrm>
            <a:off x="6812448" y="1216294"/>
            <a:ext cx="455100" cy="195600"/>
          </a:xfrm>
          <a:prstGeom prst="roundRect">
            <a:avLst>
              <a:gd fmla="val 16667" name="adj"/>
            </a:avLst>
          </a:prstGeom>
          <a:solidFill>
            <a:srgbClr val="FFB81C">
              <a:alpha val="620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900">
                <a:solidFill>
                  <a:schemeClr val="lt1"/>
                </a:solidFill>
              </a:rPr>
              <a:t>    8</a:t>
            </a:r>
            <a:endParaRPr b="1" sz="900">
              <a:solidFill>
                <a:schemeClr val="lt1"/>
              </a:solidFill>
            </a:endParaRPr>
          </a:p>
        </p:txBody>
      </p:sp>
      <p:pic>
        <p:nvPicPr>
          <p:cNvPr id="1381" name="Google Shape;1381;p61"/>
          <p:cNvPicPr preferRelativeResize="0"/>
          <p:nvPr/>
        </p:nvPicPr>
        <p:blipFill>
          <a:blip r:embed="rId4">
            <a:alphaModFix/>
          </a:blip>
          <a:stretch>
            <a:fillRect/>
          </a:stretch>
        </p:blipFill>
        <p:spPr>
          <a:xfrm>
            <a:off x="6889677" y="1238414"/>
            <a:ext cx="141582" cy="141571"/>
          </a:xfrm>
          <a:prstGeom prst="rect">
            <a:avLst/>
          </a:prstGeom>
          <a:noFill/>
          <a:ln>
            <a:noFill/>
          </a:ln>
        </p:spPr>
      </p:pic>
      <p:sp>
        <p:nvSpPr>
          <p:cNvPr id="1382" name="Google Shape;1382;p61"/>
          <p:cNvSpPr/>
          <p:nvPr/>
        </p:nvSpPr>
        <p:spPr>
          <a:xfrm>
            <a:off x="6775848" y="1857575"/>
            <a:ext cx="528300" cy="195600"/>
          </a:xfrm>
          <a:prstGeom prst="roundRect">
            <a:avLst>
              <a:gd fmla="val 16667" name="adj"/>
            </a:avLst>
          </a:prstGeom>
          <a:solidFill>
            <a:srgbClr val="FFB81C">
              <a:alpha val="620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900">
                <a:solidFill>
                  <a:schemeClr val="lt1"/>
                </a:solidFill>
              </a:rPr>
              <a:t>    56</a:t>
            </a:r>
            <a:endParaRPr b="1" sz="900">
              <a:solidFill>
                <a:schemeClr val="lt1"/>
              </a:solidFill>
            </a:endParaRPr>
          </a:p>
        </p:txBody>
      </p:sp>
      <p:pic>
        <p:nvPicPr>
          <p:cNvPr id="1383" name="Google Shape;1383;p61"/>
          <p:cNvPicPr preferRelativeResize="0"/>
          <p:nvPr/>
        </p:nvPicPr>
        <p:blipFill>
          <a:blip r:embed="rId4">
            <a:alphaModFix/>
          </a:blip>
          <a:stretch>
            <a:fillRect/>
          </a:stretch>
        </p:blipFill>
        <p:spPr>
          <a:xfrm>
            <a:off x="6853090" y="1879689"/>
            <a:ext cx="141582" cy="141571"/>
          </a:xfrm>
          <a:prstGeom prst="rect">
            <a:avLst/>
          </a:prstGeom>
          <a:noFill/>
          <a:ln>
            <a:noFill/>
          </a:ln>
        </p:spPr>
      </p:pic>
      <p:sp>
        <p:nvSpPr>
          <p:cNvPr id="1384" name="Google Shape;1384;p61"/>
          <p:cNvSpPr/>
          <p:nvPr/>
        </p:nvSpPr>
        <p:spPr>
          <a:xfrm>
            <a:off x="7452161" y="1857575"/>
            <a:ext cx="528300" cy="195600"/>
          </a:xfrm>
          <a:prstGeom prst="roundRect">
            <a:avLst>
              <a:gd fmla="val 16667" name="adj"/>
            </a:avLst>
          </a:prstGeom>
          <a:solidFill>
            <a:srgbClr val="FFB81C">
              <a:alpha val="620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900">
                <a:solidFill>
                  <a:schemeClr val="lt1"/>
                </a:solidFill>
              </a:rPr>
              <a:t>    112</a:t>
            </a:r>
            <a:endParaRPr b="1" sz="900">
              <a:solidFill>
                <a:schemeClr val="lt1"/>
              </a:solidFill>
            </a:endParaRPr>
          </a:p>
        </p:txBody>
      </p:sp>
      <p:pic>
        <p:nvPicPr>
          <p:cNvPr id="1385" name="Google Shape;1385;p61"/>
          <p:cNvPicPr preferRelativeResize="0"/>
          <p:nvPr/>
        </p:nvPicPr>
        <p:blipFill>
          <a:blip r:embed="rId4">
            <a:alphaModFix/>
          </a:blip>
          <a:stretch>
            <a:fillRect/>
          </a:stretch>
        </p:blipFill>
        <p:spPr>
          <a:xfrm>
            <a:off x="7529402" y="1879689"/>
            <a:ext cx="141582" cy="141571"/>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9" name="Shape 1389"/>
        <p:cNvGrpSpPr/>
        <p:nvPr/>
      </p:nvGrpSpPr>
      <p:grpSpPr>
        <a:xfrm>
          <a:off x="0" y="0"/>
          <a:ext cx="0" cy="0"/>
          <a:chOff x="0" y="0"/>
          <a:chExt cx="0" cy="0"/>
        </a:xfrm>
      </p:grpSpPr>
      <p:sp>
        <p:nvSpPr>
          <p:cNvPr id="1390" name="Google Shape;1390;p62"/>
          <p:cNvSpPr txBox="1"/>
          <p:nvPr>
            <p:ph idx="4294967295" type="title"/>
          </p:nvPr>
        </p:nvSpPr>
        <p:spPr>
          <a:xfrm>
            <a:off x="289555" y="213875"/>
            <a:ext cx="4144200" cy="693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100">
                <a:solidFill>
                  <a:srgbClr val="999999"/>
                </a:solidFill>
                <a:latin typeface="Roboto"/>
                <a:ea typeface="Roboto"/>
                <a:cs typeface="Roboto"/>
                <a:sym typeface="Roboto"/>
              </a:rPr>
              <a:t>Stay</a:t>
            </a:r>
            <a:r>
              <a:rPr b="1" lang="en" sz="2100">
                <a:latin typeface="Roboto"/>
                <a:ea typeface="Roboto"/>
                <a:cs typeface="Roboto"/>
                <a:sym typeface="Roboto"/>
              </a:rPr>
              <a:t> </a:t>
            </a:r>
            <a:r>
              <a:rPr b="1" lang="en" sz="2100">
                <a:solidFill>
                  <a:srgbClr val="FFB81C"/>
                </a:solidFill>
                <a:latin typeface="Roboto"/>
                <a:ea typeface="Roboto"/>
                <a:cs typeface="Roboto"/>
                <a:sym typeface="Roboto"/>
              </a:rPr>
              <a:t>CONNECTED with </a:t>
            </a:r>
            <a:endParaRPr b="1" sz="2100">
              <a:solidFill>
                <a:srgbClr val="FFB81C"/>
              </a:solidFill>
              <a:latin typeface="Roboto"/>
              <a:ea typeface="Roboto"/>
              <a:cs typeface="Roboto"/>
              <a:sym typeface="Roboto"/>
            </a:endParaRPr>
          </a:p>
        </p:txBody>
      </p:sp>
      <p:pic>
        <p:nvPicPr>
          <p:cNvPr id="1391" name="Google Shape;1391;p62"/>
          <p:cNvPicPr preferRelativeResize="0"/>
          <p:nvPr/>
        </p:nvPicPr>
        <p:blipFill rotWithShape="1">
          <a:blip r:embed="rId3">
            <a:alphaModFix/>
          </a:blip>
          <a:srcRect b="0" l="0" r="0" t="0"/>
          <a:stretch/>
        </p:blipFill>
        <p:spPr>
          <a:xfrm>
            <a:off x="1747602" y="3751800"/>
            <a:ext cx="315750" cy="315750"/>
          </a:xfrm>
          <a:prstGeom prst="rect">
            <a:avLst/>
          </a:prstGeom>
          <a:noFill/>
          <a:ln>
            <a:noFill/>
          </a:ln>
        </p:spPr>
      </p:pic>
      <p:pic>
        <p:nvPicPr>
          <p:cNvPr id="1392" name="Google Shape;1392;p62"/>
          <p:cNvPicPr preferRelativeResize="0"/>
          <p:nvPr/>
        </p:nvPicPr>
        <p:blipFill rotWithShape="1">
          <a:blip r:embed="rId4">
            <a:alphaModFix/>
          </a:blip>
          <a:srcRect b="0" l="0" r="10" t="0"/>
          <a:stretch/>
        </p:blipFill>
        <p:spPr>
          <a:xfrm>
            <a:off x="4314200" y="3751786"/>
            <a:ext cx="315750" cy="315778"/>
          </a:xfrm>
          <a:prstGeom prst="rect">
            <a:avLst/>
          </a:prstGeom>
          <a:noFill/>
          <a:ln>
            <a:noFill/>
          </a:ln>
        </p:spPr>
      </p:pic>
      <p:pic>
        <p:nvPicPr>
          <p:cNvPr id="1393" name="Google Shape;1393;p62"/>
          <p:cNvPicPr preferRelativeResize="0"/>
          <p:nvPr/>
        </p:nvPicPr>
        <p:blipFill rotWithShape="1">
          <a:blip r:embed="rId5">
            <a:alphaModFix/>
          </a:blip>
          <a:srcRect b="0" l="0" r="0" t="0"/>
          <a:stretch/>
        </p:blipFill>
        <p:spPr>
          <a:xfrm>
            <a:off x="3030900" y="3751800"/>
            <a:ext cx="315750" cy="315750"/>
          </a:xfrm>
          <a:prstGeom prst="rect">
            <a:avLst/>
          </a:prstGeom>
          <a:noFill/>
          <a:ln>
            <a:noFill/>
          </a:ln>
        </p:spPr>
      </p:pic>
      <p:pic>
        <p:nvPicPr>
          <p:cNvPr id="1394" name="Google Shape;1394;p62"/>
          <p:cNvPicPr preferRelativeResize="0"/>
          <p:nvPr/>
        </p:nvPicPr>
        <p:blipFill rotWithShape="1">
          <a:blip r:embed="rId6">
            <a:alphaModFix/>
          </a:blip>
          <a:srcRect b="308" l="0" r="0" t="298"/>
          <a:stretch/>
        </p:blipFill>
        <p:spPr>
          <a:xfrm>
            <a:off x="6880800" y="3752753"/>
            <a:ext cx="315750" cy="313834"/>
          </a:xfrm>
          <a:prstGeom prst="rect">
            <a:avLst/>
          </a:prstGeom>
          <a:noFill/>
          <a:ln>
            <a:noFill/>
          </a:ln>
        </p:spPr>
      </p:pic>
      <p:sp>
        <p:nvSpPr>
          <p:cNvPr id="1395" name="Google Shape;1395;p62"/>
          <p:cNvSpPr txBox="1"/>
          <p:nvPr/>
        </p:nvSpPr>
        <p:spPr>
          <a:xfrm>
            <a:off x="3619925" y="3119825"/>
            <a:ext cx="17043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500">
                <a:solidFill>
                  <a:srgbClr val="FFB81C"/>
                </a:solidFill>
                <a:latin typeface="Roboto"/>
                <a:ea typeface="Roboto"/>
                <a:cs typeface="Roboto"/>
                <a:sym typeface="Roboto"/>
              </a:rPr>
              <a:t>www.peplink.com</a:t>
            </a:r>
            <a:endParaRPr b="1" sz="1500">
              <a:solidFill>
                <a:srgbClr val="FFB81C"/>
              </a:solidFill>
              <a:latin typeface="Roboto"/>
              <a:ea typeface="Roboto"/>
              <a:cs typeface="Roboto"/>
              <a:sym typeface="Roboto"/>
            </a:endParaRPr>
          </a:p>
        </p:txBody>
      </p:sp>
      <p:pic>
        <p:nvPicPr>
          <p:cNvPr id="1396" name="Google Shape;1396;p62"/>
          <p:cNvPicPr preferRelativeResize="0"/>
          <p:nvPr/>
        </p:nvPicPr>
        <p:blipFill>
          <a:blip r:embed="rId7">
            <a:alphaModFix/>
          </a:blip>
          <a:stretch>
            <a:fillRect/>
          </a:stretch>
        </p:blipFill>
        <p:spPr>
          <a:xfrm>
            <a:off x="5597500" y="3751799"/>
            <a:ext cx="315750" cy="315750"/>
          </a:xfrm>
          <a:prstGeom prst="rect">
            <a:avLst/>
          </a:prstGeom>
          <a:noFill/>
          <a:ln>
            <a:noFill/>
          </a:ln>
        </p:spPr>
      </p:pic>
      <p:sp>
        <p:nvSpPr>
          <p:cNvPr id="1397" name="Google Shape;1397;p62"/>
          <p:cNvSpPr txBox="1"/>
          <p:nvPr/>
        </p:nvSpPr>
        <p:spPr>
          <a:xfrm>
            <a:off x="1584165" y="4156425"/>
            <a:ext cx="6426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FFB81C"/>
                </a:solidFill>
                <a:latin typeface="Roboto"/>
                <a:ea typeface="Roboto"/>
                <a:cs typeface="Roboto"/>
                <a:sym typeface="Roboto"/>
              </a:rPr>
              <a:t>Peplink</a:t>
            </a:r>
            <a:endParaRPr sz="1000">
              <a:solidFill>
                <a:srgbClr val="FFB81C"/>
              </a:solidFill>
              <a:latin typeface="Roboto"/>
              <a:ea typeface="Roboto"/>
              <a:cs typeface="Roboto"/>
              <a:sym typeface="Roboto"/>
            </a:endParaRPr>
          </a:p>
        </p:txBody>
      </p:sp>
      <p:sp>
        <p:nvSpPr>
          <p:cNvPr id="1398" name="Google Shape;1398;p62"/>
          <p:cNvSpPr txBox="1"/>
          <p:nvPr/>
        </p:nvSpPr>
        <p:spPr>
          <a:xfrm>
            <a:off x="2532380" y="4156425"/>
            <a:ext cx="13368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None/>
            </a:pPr>
            <a:r>
              <a:rPr lang="en" sz="1000">
                <a:solidFill>
                  <a:srgbClr val="FFB81C"/>
                </a:solidFill>
                <a:latin typeface="Roboto"/>
                <a:ea typeface="Roboto"/>
                <a:cs typeface="Roboto"/>
                <a:sym typeface="Roboto"/>
              </a:rPr>
              <a:t>Peplink | Pepwave</a:t>
            </a:r>
            <a:endParaRPr sz="1000">
              <a:solidFill>
                <a:srgbClr val="FFB81C"/>
              </a:solidFill>
              <a:latin typeface="Roboto"/>
              <a:ea typeface="Roboto"/>
              <a:cs typeface="Roboto"/>
              <a:sym typeface="Roboto"/>
            </a:endParaRPr>
          </a:p>
        </p:txBody>
      </p:sp>
      <p:sp>
        <p:nvSpPr>
          <p:cNvPr id="1399" name="Google Shape;1399;p62"/>
          <p:cNvSpPr txBox="1"/>
          <p:nvPr/>
        </p:nvSpPr>
        <p:spPr>
          <a:xfrm>
            <a:off x="4150775" y="4156425"/>
            <a:ext cx="6426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FFB81C"/>
                </a:solidFill>
                <a:latin typeface="Roboto"/>
                <a:ea typeface="Roboto"/>
                <a:cs typeface="Roboto"/>
                <a:sym typeface="Roboto"/>
              </a:rPr>
              <a:t>Peplink</a:t>
            </a:r>
            <a:endParaRPr sz="1000">
              <a:solidFill>
                <a:srgbClr val="FFB81C"/>
              </a:solidFill>
              <a:latin typeface="Roboto"/>
              <a:ea typeface="Roboto"/>
              <a:cs typeface="Roboto"/>
              <a:sym typeface="Roboto"/>
            </a:endParaRPr>
          </a:p>
        </p:txBody>
      </p:sp>
      <p:sp>
        <p:nvSpPr>
          <p:cNvPr id="1400" name="Google Shape;1400;p62"/>
          <p:cNvSpPr txBox="1"/>
          <p:nvPr/>
        </p:nvSpPr>
        <p:spPr>
          <a:xfrm>
            <a:off x="5434075" y="4156425"/>
            <a:ext cx="6426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FFB81C"/>
                </a:solidFill>
                <a:latin typeface="Roboto"/>
                <a:ea typeface="Roboto"/>
                <a:cs typeface="Roboto"/>
                <a:sym typeface="Roboto"/>
              </a:rPr>
              <a:t>peplink</a:t>
            </a:r>
            <a:endParaRPr sz="1000">
              <a:solidFill>
                <a:srgbClr val="FFB81C"/>
              </a:solidFill>
              <a:latin typeface="Roboto"/>
              <a:ea typeface="Roboto"/>
              <a:cs typeface="Roboto"/>
              <a:sym typeface="Roboto"/>
            </a:endParaRPr>
          </a:p>
        </p:txBody>
      </p:sp>
      <p:sp>
        <p:nvSpPr>
          <p:cNvPr id="1401" name="Google Shape;1401;p62"/>
          <p:cNvSpPr txBox="1"/>
          <p:nvPr/>
        </p:nvSpPr>
        <p:spPr>
          <a:xfrm>
            <a:off x="6393675" y="4156425"/>
            <a:ext cx="12900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None/>
            </a:pPr>
            <a:r>
              <a:rPr lang="en" sz="1000">
                <a:solidFill>
                  <a:srgbClr val="FFB81C"/>
                </a:solidFill>
                <a:latin typeface="Roboto"/>
                <a:ea typeface="Roboto"/>
                <a:cs typeface="Roboto"/>
                <a:sym typeface="Roboto"/>
              </a:rPr>
              <a:t>Peplink Community</a:t>
            </a:r>
            <a:endParaRPr sz="1000">
              <a:solidFill>
                <a:srgbClr val="FFB81C"/>
              </a:solidFill>
              <a:latin typeface="Roboto"/>
              <a:ea typeface="Roboto"/>
              <a:cs typeface="Roboto"/>
              <a:sym typeface="Roboto"/>
            </a:endParaRPr>
          </a:p>
        </p:txBody>
      </p:sp>
      <p:pic>
        <p:nvPicPr>
          <p:cNvPr id="1402" name="Google Shape;1402;p62"/>
          <p:cNvPicPr preferRelativeResize="0"/>
          <p:nvPr/>
        </p:nvPicPr>
        <p:blipFill rotWithShape="1">
          <a:blip r:embed="rId8">
            <a:alphaModFix/>
          </a:blip>
          <a:srcRect b="0" l="0" r="7080" t="59121"/>
          <a:stretch/>
        </p:blipFill>
        <p:spPr>
          <a:xfrm>
            <a:off x="6586225" y="0"/>
            <a:ext cx="2557776" cy="1125301"/>
          </a:xfrm>
          <a:prstGeom prst="rect">
            <a:avLst/>
          </a:prstGeom>
          <a:noFill/>
          <a:ln>
            <a:noFill/>
          </a:ln>
        </p:spPr>
      </p:pic>
      <p:cxnSp>
        <p:nvCxnSpPr>
          <p:cNvPr id="1403" name="Google Shape;1403;p62"/>
          <p:cNvCxnSpPr/>
          <p:nvPr/>
        </p:nvCxnSpPr>
        <p:spPr>
          <a:xfrm>
            <a:off x="999425" y="607100"/>
            <a:ext cx="1493100" cy="0"/>
          </a:xfrm>
          <a:prstGeom prst="straightConnector1">
            <a:avLst/>
          </a:prstGeom>
          <a:noFill/>
          <a:ln cap="flat" cmpd="sng" w="19050">
            <a:solidFill>
              <a:srgbClr val="FFB81C"/>
            </a:solidFill>
            <a:prstDash val="solid"/>
            <a:round/>
            <a:headEnd len="med" w="med" type="none"/>
            <a:tailEnd len="med" w="med" type="none"/>
          </a:ln>
        </p:spPr>
      </p:cxnSp>
      <p:sp>
        <p:nvSpPr>
          <p:cNvPr id="1404" name="Google Shape;1404;p62"/>
          <p:cNvSpPr txBox="1"/>
          <p:nvPr>
            <p:ph idx="4294967295" type="title"/>
          </p:nvPr>
        </p:nvSpPr>
        <p:spPr>
          <a:xfrm>
            <a:off x="347100" y="1443075"/>
            <a:ext cx="8298000" cy="1359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b="1" lang="en" sz="6000">
                <a:solidFill>
                  <a:srgbClr val="999999"/>
                </a:solidFill>
                <a:latin typeface="Roboto"/>
                <a:ea typeface="Roboto"/>
                <a:cs typeface="Roboto"/>
                <a:sym typeface="Roboto"/>
              </a:rPr>
              <a:t>Q &amp; A</a:t>
            </a:r>
            <a:endParaRPr b="1" sz="6000">
              <a:solidFill>
                <a:srgbClr val="999999"/>
              </a:solidFill>
              <a:latin typeface="Roboto"/>
              <a:ea typeface="Roboto"/>
              <a:cs typeface="Roboto"/>
              <a:sym typeface="Roboto"/>
            </a:endParaRPr>
          </a:p>
        </p:txBody>
      </p:sp>
      <p:grpSp>
        <p:nvGrpSpPr>
          <p:cNvPr id="1405" name="Google Shape;1405;p62"/>
          <p:cNvGrpSpPr/>
          <p:nvPr/>
        </p:nvGrpSpPr>
        <p:grpSpPr>
          <a:xfrm>
            <a:off x="0" y="4441194"/>
            <a:ext cx="9144000" cy="714606"/>
            <a:chOff x="0" y="4422219"/>
            <a:chExt cx="9144000" cy="714606"/>
          </a:xfrm>
        </p:grpSpPr>
        <p:sp>
          <p:nvSpPr>
            <p:cNvPr id="1406" name="Google Shape;1406;p62"/>
            <p:cNvSpPr/>
            <p:nvPr/>
          </p:nvSpPr>
          <p:spPr>
            <a:xfrm>
              <a:off x="0" y="5045325"/>
              <a:ext cx="9144000" cy="91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7" name="Google Shape;1407;p62"/>
            <p:cNvSpPr/>
            <p:nvPr/>
          </p:nvSpPr>
          <p:spPr>
            <a:xfrm>
              <a:off x="8520900" y="4422219"/>
              <a:ext cx="623100" cy="623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08" name="Google Shape;1408;p62"/>
            <p:cNvPicPr preferRelativeResize="0"/>
            <p:nvPr/>
          </p:nvPicPr>
          <p:blipFill>
            <a:blip r:embed="rId9">
              <a:alphaModFix/>
            </a:blip>
            <a:stretch>
              <a:fillRect/>
            </a:stretch>
          </p:blipFill>
          <p:spPr>
            <a:xfrm>
              <a:off x="8589230" y="4584422"/>
              <a:ext cx="490383" cy="248025"/>
            </a:xfrm>
            <a:prstGeom prst="rect">
              <a:avLst/>
            </a:prstGeom>
            <a:noFill/>
            <a:ln>
              <a:noFill/>
            </a:ln>
          </p:spPr>
        </p:pic>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3"/>
          <p:cNvSpPr/>
          <p:nvPr/>
        </p:nvSpPr>
        <p:spPr>
          <a:xfrm>
            <a:off x="0" y="0"/>
            <a:ext cx="9144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33"/>
          <p:cNvSpPr txBox="1"/>
          <p:nvPr>
            <p:ph idx="4294967295" type="title"/>
          </p:nvPr>
        </p:nvSpPr>
        <p:spPr>
          <a:xfrm>
            <a:off x="779725" y="1719300"/>
            <a:ext cx="7941300" cy="20097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b="1" lang="en" sz="4800">
                <a:solidFill>
                  <a:srgbClr val="FFFFFF"/>
                </a:solidFill>
                <a:latin typeface="Roboto"/>
                <a:ea typeface="Roboto"/>
                <a:cs typeface="Roboto"/>
                <a:sym typeface="Roboto"/>
              </a:rPr>
              <a:t>One Step Further - </a:t>
            </a:r>
            <a:r>
              <a:rPr b="1" lang="en" sz="4800">
                <a:solidFill>
                  <a:srgbClr val="FFB81C"/>
                </a:solidFill>
                <a:latin typeface="Roboto"/>
                <a:ea typeface="Roboto"/>
                <a:cs typeface="Roboto"/>
                <a:sym typeface="Roboto"/>
              </a:rPr>
              <a:t>FusionSIM</a:t>
            </a:r>
            <a:endParaRPr b="1" sz="4800">
              <a:solidFill>
                <a:srgbClr val="FFB81C"/>
              </a:solidFill>
              <a:latin typeface="Roboto"/>
              <a:ea typeface="Roboto"/>
              <a:cs typeface="Roboto"/>
              <a:sym typeface="Roboto"/>
            </a:endParaRPr>
          </a:p>
          <a:p>
            <a:pPr indent="0" lvl="0" marL="0" rtl="0" algn="l">
              <a:spcBef>
                <a:spcPts val="0"/>
              </a:spcBef>
              <a:spcAft>
                <a:spcPts val="0"/>
              </a:spcAft>
              <a:buNone/>
            </a:pPr>
            <a:r>
              <a:t/>
            </a:r>
            <a:endParaRPr sz="2400">
              <a:solidFill>
                <a:srgbClr val="FFFFFF"/>
              </a:solidFill>
              <a:latin typeface="Roboto"/>
              <a:ea typeface="Roboto"/>
              <a:cs typeface="Roboto"/>
              <a:sym typeface="Roboto"/>
            </a:endParaRPr>
          </a:p>
          <a:p>
            <a:pPr indent="0" lvl="0" marL="0" rtl="0" algn="l">
              <a:spcBef>
                <a:spcPts val="0"/>
              </a:spcBef>
              <a:spcAft>
                <a:spcPts val="0"/>
              </a:spcAft>
              <a:buNone/>
            </a:pPr>
            <a:r>
              <a:rPr lang="en" sz="2400">
                <a:solidFill>
                  <a:srgbClr val="FFFFFF"/>
                </a:solidFill>
                <a:latin typeface="Roboto"/>
                <a:ea typeface="Roboto"/>
                <a:cs typeface="Roboto"/>
                <a:sym typeface="Roboto"/>
              </a:rPr>
              <a:t> Provide SIM cards to the device from distant locations.</a:t>
            </a:r>
            <a:endParaRPr sz="2400">
              <a:solidFill>
                <a:srgbClr val="FFFFFF"/>
              </a:solidFill>
              <a:latin typeface="Roboto"/>
              <a:ea typeface="Roboto"/>
              <a:cs typeface="Roboto"/>
              <a:sym typeface="Roboto"/>
            </a:endParaRPr>
          </a:p>
        </p:txBody>
      </p:sp>
      <p:pic>
        <p:nvPicPr>
          <p:cNvPr id="177" name="Google Shape;177;p33"/>
          <p:cNvPicPr preferRelativeResize="0"/>
          <p:nvPr/>
        </p:nvPicPr>
        <p:blipFill>
          <a:blip r:embed="rId3">
            <a:alphaModFix/>
          </a:blip>
          <a:stretch>
            <a:fillRect/>
          </a:stretch>
        </p:blipFill>
        <p:spPr>
          <a:xfrm>
            <a:off x="7740150" y="288297"/>
            <a:ext cx="1036949" cy="5241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34"/>
          <p:cNvSpPr txBox="1"/>
          <p:nvPr/>
        </p:nvSpPr>
        <p:spPr>
          <a:xfrm>
            <a:off x="0" y="0"/>
            <a:ext cx="9144000" cy="554100"/>
          </a:xfrm>
          <a:prstGeom prst="rect">
            <a:avLst/>
          </a:prstGeom>
          <a:solidFill>
            <a:schemeClr val="dk1"/>
          </a:solid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b="1" lang="en" sz="2400">
                <a:solidFill>
                  <a:srgbClr val="FFB81C"/>
                </a:solidFill>
                <a:latin typeface="Roboto"/>
                <a:ea typeface="Roboto"/>
                <a:cs typeface="Roboto"/>
                <a:sym typeface="Roboto"/>
              </a:rPr>
              <a:t>RemoteSIM</a:t>
            </a:r>
            <a:r>
              <a:rPr b="1" lang="en" sz="2400">
                <a:solidFill>
                  <a:schemeClr val="lt1"/>
                </a:solidFill>
                <a:latin typeface="Roboto"/>
                <a:ea typeface="Roboto"/>
                <a:cs typeface="Roboto"/>
                <a:sym typeface="Roboto"/>
              </a:rPr>
              <a:t> Technology (</a:t>
            </a:r>
            <a:r>
              <a:rPr b="1" lang="en" sz="2400">
                <a:solidFill>
                  <a:srgbClr val="FFB81C"/>
                </a:solidFill>
                <a:latin typeface="Roboto"/>
                <a:ea typeface="Roboto"/>
                <a:cs typeface="Roboto"/>
                <a:sym typeface="Roboto"/>
              </a:rPr>
              <a:t>FusionSIM</a:t>
            </a:r>
            <a:r>
              <a:rPr b="1" lang="en" sz="2400">
                <a:solidFill>
                  <a:schemeClr val="lt1"/>
                </a:solidFill>
                <a:latin typeface="Roboto"/>
                <a:ea typeface="Roboto"/>
                <a:cs typeface="Roboto"/>
                <a:sym typeface="Roboto"/>
              </a:rPr>
              <a:t>)</a:t>
            </a:r>
            <a:endParaRPr b="1" sz="2400">
              <a:solidFill>
                <a:schemeClr val="lt1"/>
              </a:solidFill>
              <a:latin typeface="Roboto"/>
              <a:ea typeface="Roboto"/>
              <a:cs typeface="Roboto"/>
              <a:sym typeface="Roboto"/>
            </a:endParaRPr>
          </a:p>
        </p:txBody>
      </p:sp>
      <p:pic>
        <p:nvPicPr>
          <p:cNvPr id="183" name="Google Shape;183;p34"/>
          <p:cNvPicPr preferRelativeResize="0"/>
          <p:nvPr/>
        </p:nvPicPr>
        <p:blipFill>
          <a:blip r:embed="rId3">
            <a:alphaModFix/>
          </a:blip>
          <a:stretch>
            <a:fillRect/>
          </a:stretch>
        </p:blipFill>
        <p:spPr>
          <a:xfrm>
            <a:off x="2562226" y="921400"/>
            <a:ext cx="9588751" cy="5393676"/>
          </a:xfrm>
          <a:prstGeom prst="rect">
            <a:avLst/>
          </a:prstGeom>
          <a:noFill/>
          <a:ln>
            <a:noFill/>
          </a:ln>
        </p:spPr>
      </p:pic>
      <p:pic>
        <p:nvPicPr>
          <p:cNvPr id="184" name="Google Shape;184;p34"/>
          <p:cNvPicPr preferRelativeResize="0"/>
          <p:nvPr/>
        </p:nvPicPr>
        <p:blipFill>
          <a:blip r:embed="rId4">
            <a:alphaModFix amt="78000"/>
          </a:blip>
          <a:stretch>
            <a:fillRect/>
          </a:stretch>
        </p:blipFill>
        <p:spPr>
          <a:xfrm>
            <a:off x="1174925" y="2094875"/>
            <a:ext cx="2358226" cy="839451"/>
          </a:xfrm>
          <a:prstGeom prst="rect">
            <a:avLst/>
          </a:prstGeom>
          <a:noFill/>
          <a:ln>
            <a:noFill/>
          </a:ln>
        </p:spPr>
      </p:pic>
      <p:pic>
        <p:nvPicPr>
          <p:cNvPr id="185" name="Google Shape;185;p34"/>
          <p:cNvPicPr preferRelativeResize="0"/>
          <p:nvPr/>
        </p:nvPicPr>
        <p:blipFill>
          <a:blip r:embed="rId5">
            <a:alphaModFix/>
          </a:blip>
          <a:stretch>
            <a:fillRect/>
          </a:stretch>
        </p:blipFill>
        <p:spPr>
          <a:xfrm>
            <a:off x="397700" y="554088"/>
            <a:ext cx="2421700" cy="2792936"/>
          </a:xfrm>
          <a:prstGeom prst="rect">
            <a:avLst/>
          </a:prstGeom>
          <a:noFill/>
          <a:ln>
            <a:noFill/>
          </a:ln>
        </p:spPr>
      </p:pic>
      <p:grpSp>
        <p:nvGrpSpPr>
          <p:cNvPr id="186" name="Google Shape;186;p34"/>
          <p:cNvGrpSpPr/>
          <p:nvPr/>
        </p:nvGrpSpPr>
        <p:grpSpPr>
          <a:xfrm>
            <a:off x="2698500" y="1756233"/>
            <a:ext cx="488942" cy="584932"/>
            <a:chOff x="623970" y="815546"/>
            <a:chExt cx="1183878" cy="1416300"/>
          </a:xfrm>
        </p:grpSpPr>
        <p:pic>
          <p:nvPicPr>
            <p:cNvPr id="187" name="Google Shape;187;p34"/>
            <p:cNvPicPr preferRelativeResize="0"/>
            <p:nvPr/>
          </p:nvPicPr>
          <p:blipFill>
            <a:blip r:embed="rId6">
              <a:alphaModFix/>
            </a:blip>
            <a:stretch>
              <a:fillRect/>
            </a:stretch>
          </p:blipFill>
          <p:spPr>
            <a:xfrm>
              <a:off x="623970" y="815546"/>
              <a:ext cx="1183878" cy="1416300"/>
            </a:xfrm>
            <a:prstGeom prst="rect">
              <a:avLst/>
            </a:prstGeom>
            <a:noFill/>
            <a:ln>
              <a:noFill/>
            </a:ln>
          </p:spPr>
        </p:pic>
        <p:pic>
          <p:nvPicPr>
            <p:cNvPr id="188" name="Google Shape;188;p34"/>
            <p:cNvPicPr preferRelativeResize="0"/>
            <p:nvPr/>
          </p:nvPicPr>
          <p:blipFill>
            <a:blip r:embed="rId7">
              <a:alphaModFix/>
            </a:blip>
            <a:stretch>
              <a:fillRect/>
            </a:stretch>
          </p:blipFill>
          <p:spPr>
            <a:xfrm>
              <a:off x="866848" y="1406675"/>
              <a:ext cx="713982" cy="652150"/>
            </a:xfrm>
            <a:prstGeom prst="rect">
              <a:avLst/>
            </a:prstGeom>
            <a:noFill/>
            <a:ln>
              <a:noFill/>
            </a:ln>
          </p:spPr>
        </p:pic>
      </p:grpSp>
      <p:grpSp>
        <p:nvGrpSpPr>
          <p:cNvPr id="189" name="Google Shape;189;p34"/>
          <p:cNvGrpSpPr/>
          <p:nvPr/>
        </p:nvGrpSpPr>
        <p:grpSpPr>
          <a:xfrm>
            <a:off x="3676400" y="1762765"/>
            <a:ext cx="484630" cy="571860"/>
            <a:chOff x="1405499" y="1654707"/>
            <a:chExt cx="345350" cy="413134"/>
          </a:xfrm>
        </p:grpSpPr>
        <p:pic>
          <p:nvPicPr>
            <p:cNvPr id="190" name="Google Shape;190;p34"/>
            <p:cNvPicPr preferRelativeResize="0"/>
            <p:nvPr/>
          </p:nvPicPr>
          <p:blipFill>
            <a:blip r:embed="rId8">
              <a:alphaModFix/>
            </a:blip>
            <a:stretch>
              <a:fillRect/>
            </a:stretch>
          </p:blipFill>
          <p:spPr>
            <a:xfrm>
              <a:off x="1405499" y="1654707"/>
              <a:ext cx="345350" cy="413134"/>
            </a:xfrm>
            <a:prstGeom prst="rect">
              <a:avLst/>
            </a:prstGeom>
            <a:noFill/>
            <a:ln>
              <a:noFill/>
            </a:ln>
          </p:spPr>
        </p:pic>
        <p:pic>
          <p:nvPicPr>
            <p:cNvPr id="191" name="Google Shape;191;p34"/>
            <p:cNvPicPr preferRelativeResize="0"/>
            <p:nvPr/>
          </p:nvPicPr>
          <p:blipFill>
            <a:blip r:embed="rId9">
              <a:alphaModFix/>
            </a:blip>
            <a:stretch>
              <a:fillRect/>
            </a:stretch>
          </p:blipFill>
          <p:spPr>
            <a:xfrm>
              <a:off x="1468303" y="1823961"/>
              <a:ext cx="219746" cy="196513"/>
            </a:xfrm>
            <a:prstGeom prst="rect">
              <a:avLst/>
            </a:prstGeom>
            <a:noFill/>
            <a:ln>
              <a:noFill/>
            </a:ln>
          </p:spPr>
        </p:pic>
      </p:grpSp>
      <p:grpSp>
        <p:nvGrpSpPr>
          <p:cNvPr id="192" name="Google Shape;192;p34"/>
          <p:cNvGrpSpPr/>
          <p:nvPr/>
        </p:nvGrpSpPr>
        <p:grpSpPr>
          <a:xfrm>
            <a:off x="3187442" y="1756221"/>
            <a:ext cx="488947" cy="584957"/>
            <a:chOff x="893249" y="1394095"/>
            <a:chExt cx="345350" cy="413134"/>
          </a:xfrm>
        </p:grpSpPr>
        <p:pic>
          <p:nvPicPr>
            <p:cNvPr id="193" name="Google Shape;193;p34"/>
            <p:cNvPicPr preferRelativeResize="0"/>
            <p:nvPr/>
          </p:nvPicPr>
          <p:blipFill>
            <a:blip r:embed="rId8">
              <a:alphaModFix/>
            </a:blip>
            <a:stretch>
              <a:fillRect/>
            </a:stretch>
          </p:blipFill>
          <p:spPr>
            <a:xfrm>
              <a:off x="893249" y="1394095"/>
              <a:ext cx="345350" cy="413134"/>
            </a:xfrm>
            <a:prstGeom prst="rect">
              <a:avLst/>
            </a:prstGeom>
            <a:noFill/>
            <a:ln>
              <a:noFill/>
            </a:ln>
          </p:spPr>
        </p:pic>
        <p:pic>
          <p:nvPicPr>
            <p:cNvPr id="194" name="Google Shape;194;p34"/>
            <p:cNvPicPr preferRelativeResize="0"/>
            <p:nvPr/>
          </p:nvPicPr>
          <p:blipFill>
            <a:blip r:embed="rId10">
              <a:alphaModFix/>
            </a:blip>
            <a:stretch>
              <a:fillRect/>
            </a:stretch>
          </p:blipFill>
          <p:spPr>
            <a:xfrm>
              <a:off x="976900" y="1553741"/>
              <a:ext cx="178050" cy="197084"/>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6"/>
                                        </p:tgtEl>
                                        <p:attrNameLst>
                                          <p:attrName>style.visibility</p:attrName>
                                        </p:attrNameLst>
                                      </p:cBhvr>
                                      <p:to>
                                        <p:strVal val="visible"/>
                                      </p:to>
                                    </p:set>
                                    <p:animEffect filter="fade" transition="in">
                                      <p:cBhvr>
                                        <p:cTn dur="1000"/>
                                        <p:tgtEl>
                                          <p:spTgt spid="186"/>
                                        </p:tgtEl>
                                      </p:cBhvr>
                                    </p:animEffect>
                                  </p:childTnLst>
                                </p:cTn>
                              </p:par>
                              <p:par>
                                <p:cTn fill="hold" nodeType="withEffect" presetClass="entr" presetID="10" presetSubtype="0">
                                  <p:stCondLst>
                                    <p:cond delay="0"/>
                                  </p:stCondLst>
                                  <p:childTnLst>
                                    <p:set>
                                      <p:cBhvr>
                                        <p:cTn dur="1" fill="hold">
                                          <p:stCondLst>
                                            <p:cond delay="0"/>
                                          </p:stCondLst>
                                        </p:cTn>
                                        <p:tgtEl>
                                          <p:spTgt spid="192"/>
                                        </p:tgtEl>
                                        <p:attrNameLst>
                                          <p:attrName>style.visibility</p:attrName>
                                        </p:attrNameLst>
                                      </p:cBhvr>
                                      <p:to>
                                        <p:strVal val="visible"/>
                                      </p:to>
                                    </p:set>
                                    <p:animEffect filter="fade" transition="in">
                                      <p:cBhvr>
                                        <p:cTn dur="1000"/>
                                        <p:tgtEl>
                                          <p:spTgt spid="192"/>
                                        </p:tgtEl>
                                      </p:cBhvr>
                                    </p:animEffect>
                                  </p:childTnLst>
                                </p:cTn>
                              </p:par>
                              <p:par>
                                <p:cTn fill="hold" nodeType="with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1000"/>
                                        <p:tgtEl>
                                          <p:spTgt spid="1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5"/>
          <p:cNvSpPr txBox="1"/>
          <p:nvPr/>
        </p:nvSpPr>
        <p:spPr>
          <a:xfrm>
            <a:off x="0" y="0"/>
            <a:ext cx="9144000" cy="554100"/>
          </a:xfrm>
          <a:prstGeom prst="rect">
            <a:avLst/>
          </a:prstGeom>
          <a:solidFill>
            <a:schemeClr val="dk1"/>
          </a:solid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b="1" lang="en" sz="2400">
                <a:solidFill>
                  <a:srgbClr val="FFB81C"/>
                </a:solidFill>
                <a:latin typeface="Roboto"/>
                <a:ea typeface="Roboto"/>
                <a:cs typeface="Roboto"/>
                <a:sym typeface="Roboto"/>
              </a:rPr>
              <a:t>FusionSIM</a:t>
            </a:r>
            <a:r>
              <a:rPr b="1" lang="en" sz="2400">
                <a:solidFill>
                  <a:schemeClr val="lt1"/>
                </a:solidFill>
                <a:latin typeface="Roboto"/>
                <a:ea typeface="Roboto"/>
                <a:cs typeface="Roboto"/>
                <a:sym typeface="Roboto"/>
              </a:rPr>
              <a:t> - FusionSIM Platform</a:t>
            </a:r>
            <a:endParaRPr b="1" sz="2400">
              <a:solidFill>
                <a:schemeClr val="lt1"/>
              </a:solidFill>
              <a:latin typeface="Roboto"/>
              <a:ea typeface="Roboto"/>
              <a:cs typeface="Roboto"/>
              <a:sym typeface="Roboto"/>
            </a:endParaRPr>
          </a:p>
        </p:txBody>
      </p:sp>
      <p:pic>
        <p:nvPicPr>
          <p:cNvPr id="200" name="Google Shape;200;p35"/>
          <p:cNvPicPr preferRelativeResize="0"/>
          <p:nvPr/>
        </p:nvPicPr>
        <p:blipFill>
          <a:blip r:embed="rId3">
            <a:alphaModFix/>
          </a:blip>
          <a:stretch>
            <a:fillRect/>
          </a:stretch>
        </p:blipFill>
        <p:spPr>
          <a:xfrm>
            <a:off x="740600" y="1120453"/>
            <a:ext cx="2981297" cy="3438300"/>
          </a:xfrm>
          <a:prstGeom prst="rect">
            <a:avLst/>
          </a:prstGeom>
          <a:noFill/>
          <a:ln>
            <a:noFill/>
          </a:ln>
        </p:spPr>
      </p:pic>
      <p:pic>
        <p:nvPicPr>
          <p:cNvPr id="201" name="Google Shape;201;p35"/>
          <p:cNvPicPr preferRelativeResize="0"/>
          <p:nvPr/>
        </p:nvPicPr>
        <p:blipFill rotWithShape="1">
          <a:blip r:embed="rId4">
            <a:alphaModFix/>
          </a:blip>
          <a:srcRect b="36489" l="0" r="0" t="34856"/>
          <a:stretch/>
        </p:blipFill>
        <p:spPr>
          <a:xfrm>
            <a:off x="4267188" y="3046922"/>
            <a:ext cx="4673573" cy="753287"/>
          </a:xfrm>
          <a:prstGeom prst="rect">
            <a:avLst/>
          </a:prstGeom>
          <a:noFill/>
          <a:ln>
            <a:noFill/>
          </a:ln>
        </p:spPr>
      </p:pic>
      <p:grpSp>
        <p:nvGrpSpPr>
          <p:cNvPr id="202" name="Google Shape;202;p35"/>
          <p:cNvGrpSpPr/>
          <p:nvPr/>
        </p:nvGrpSpPr>
        <p:grpSpPr>
          <a:xfrm>
            <a:off x="4267188" y="1376520"/>
            <a:ext cx="4673573" cy="753287"/>
            <a:chOff x="365650" y="1357520"/>
            <a:chExt cx="4673573" cy="753287"/>
          </a:xfrm>
        </p:grpSpPr>
        <p:pic>
          <p:nvPicPr>
            <p:cNvPr id="203" name="Google Shape;203;p35"/>
            <p:cNvPicPr preferRelativeResize="0"/>
            <p:nvPr/>
          </p:nvPicPr>
          <p:blipFill rotWithShape="1">
            <a:blip r:embed="rId4">
              <a:alphaModFix/>
            </a:blip>
            <a:srcRect b="36489" l="0" r="0" t="34856"/>
            <a:stretch/>
          </p:blipFill>
          <p:spPr>
            <a:xfrm>
              <a:off x="365650" y="1357520"/>
              <a:ext cx="4673573" cy="753287"/>
            </a:xfrm>
            <a:prstGeom prst="rect">
              <a:avLst/>
            </a:prstGeom>
            <a:noFill/>
            <a:ln>
              <a:noFill/>
            </a:ln>
          </p:spPr>
        </p:pic>
        <p:pic>
          <p:nvPicPr>
            <p:cNvPr id="204" name="Google Shape;204;p35"/>
            <p:cNvPicPr preferRelativeResize="0"/>
            <p:nvPr/>
          </p:nvPicPr>
          <p:blipFill rotWithShape="1">
            <a:blip r:embed="rId5">
              <a:alphaModFix/>
            </a:blip>
            <a:srcRect b="33511" l="0" r="0" t="46358"/>
            <a:stretch/>
          </p:blipFill>
          <p:spPr>
            <a:xfrm>
              <a:off x="618475" y="1628687"/>
              <a:ext cx="4187827" cy="465162"/>
            </a:xfrm>
            <a:prstGeom prst="rect">
              <a:avLst/>
            </a:prstGeom>
            <a:noFill/>
            <a:ln>
              <a:noFill/>
            </a:ln>
          </p:spPr>
        </p:pic>
      </p:grpSp>
      <p:pic>
        <p:nvPicPr>
          <p:cNvPr id="205" name="Google Shape;205;p35"/>
          <p:cNvPicPr preferRelativeResize="0"/>
          <p:nvPr/>
        </p:nvPicPr>
        <p:blipFill rotWithShape="1">
          <a:blip r:embed="rId4">
            <a:alphaModFix/>
          </a:blip>
          <a:srcRect b="36489" l="0" r="0" t="34856"/>
          <a:stretch/>
        </p:blipFill>
        <p:spPr>
          <a:xfrm>
            <a:off x="4267188" y="2260483"/>
            <a:ext cx="4673573" cy="753286"/>
          </a:xfrm>
          <a:prstGeom prst="rect">
            <a:avLst/>
          </a:prstGeom>
          <a:noFill/>
          <a:ln>
            <a:noFill/>
          </a:ln>
        </p:spPr>
      </p:pic>
      <p:sp>
        <p:nvSpPr>
          <p:cNvPr id="206" name="Google Shape;206;p35"/>
          <p:cNvSpPr/>
          <p:nvPr/>
        </p:nvSpPr>
        <p:spPr>
          <a:xfrm>
            <a:off x="6732700" y="3377802"/>
            <a:ext cx="1876800" cy="331800"/>
          </a:xfrm>
          <a:prstGeom prst="roundRect">
            <a:avLst>
              <a:gd fmla="val 16667" name="adj"/>
            </a:avLst>
          </a:prstGeom>
          <a:solidFill>
            <a:srgbClr val="FFB81C">
              <a:alpha val="620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rPr>
              <a:t>    112</a:t>
            </a:r>
            <a:endParaRPr b="1">
              <a:solidFill>
                <a:schemeClr val="lt1"/>
              </a:solidFill>
            </a:endParaRPr>
          </a:p>
        </p:txBody>
      </p:sp>
      <p:pic>
        <p:nvPicPr>
          <p:cNvPr id="207" name="Google Shape;207;p35"/>
          <p:cNvPicPr preferRelativeResize="0"/>
          <p:nvPr/>
        </p:nvPicPr>
        <p:blipFill>
          <a:blip r:embed="rId6">
            <a:alphaModFix/>
          </a:blip>
          <a:stretch>
            <a:fillRect/>
          </a:stretch>
        </p:blipFill>
        <p:spPr>
          <a:xfrm>
            <a:off x="7350318" y="3415289"/>
            <a:ext cx="239974" cy="239950"/>
          </a:xfrm>
          <a:prstGeom prst="rect">
            <a:avLst/>
          </a:prstGeom>
          <a:noFill/>
          <a:ln>
            <a:noFill/>
          </a:ln>
        </p:spPr>
      </p:pic>
      <p:sp>
        <p:nvSpPr>
          <p:cNvPr id="208" name="Google Shape;208;p35"/>
          <p:cNvSpPr/>
          <p:nvPr/>
        </p:nvSpPr>
        <p:spPr>
          <a:xfrm>
            <a:off x="7678300" y="2583175"/>
            <a:ext cx="931200" cy="331800"/>
          </a:xfrm>
          <a:prstGeom prst="roundRect">
            <a:avLst>
              <a:gd fmla="val 16667" name="adj"/>
            </a:avLst>
          </a:prstGeom>
          <a:solidFill>
            <a:srgbClr val="FFB81C">
              <a:alpha val="620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rPr>
              <a:t>    56</a:t>
            </a:r>
            <a:endParaRPr b="1">
              <a:solidFill>
                <a:schemeClr val="lt1"/>
              </a:solidFill>
            </a:endParaRPr>
          </a:p>
        </p:txBody>
      </p:sp>
      <p:pic>
        <p:nvPicPr>
          <p:cNvPr id="209" name="Google Shape;209;p35"/>
          <p:cNvPicPr preferRelativeResize="0"/>
          <p:nvPr/>
        </p:nvPicPr>
        <p:blipFill>
          <a:blip r:embed="rId6">
            <a:alphaModFix/>
          </a:blip>
          <a:stretch>
            <a:fillRect/>
          </a:stretch>
        </p:blipFill>
        <p:spPr>
          <a:xfrm>
            <a:off x="7838141" y="2620662"/>
            <a:ext cx="239974" cy="239950"/>
          </a:xfrm>
          <a:prstGeom prst="rect">
            <a:avLst/>
          </a:prstGeom>
          <a:noFill/>
          <a:ln>
            <a:noFill/>
          </a:ln>
        </p:spPr>
      </p:pic>
      <p:sp>
        <p:nvSpPr>
          <p:cNvPr id="210" name="Google Shape;210;p35"/>
          <p:cNvSpPr/>
          <p:nvPr/>
        </p:nvSpPr>
        <p:spPr>
          <a:xfrm>
            <a:off x="7838150" y="1709923"/>
            <a:ext cx="771300" cy="331800"/>
          </a:xfrm>
          <a:prstGeom prst="roundRect">
            <a:avLst>
              <a:gd fmla="val 16667" name="adj"/>
            </a:avLst>
          </a:prstGeom>
          <a:solidFill>
            <a:srgbClr val="FFB81C">
              <a:alpha val="620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rPr>
              <a:t>    8</a:t>
            </a:r>
            <a:endParaRPr b="1">
              <a:solidFill>
                <a:schemeClr val="lt1"/>
              </a:solidFill>
            </a:endParaRPr>
          </a:p>
        </p:txBody>
      </p:sp>
      <p:pic>
        <p:nvPicPr>
          <p:cNvPr id="211" name="Google Shape;211;p35"/>
          <p:cNvPicPr preferRelativeResize="0"/>
          <p:nvPr/>
        </p:nvPicPr>
        <p:blipFill>
          <a:blip r:embed="rId6">
            <a:alphaModFix/>
          </a:blip>
          <a:stretch>
            <a:fillRect/>
          </a:stretch>
        </p:blipFill>
        <p:spPr>
          <a:xfrm>
            <a:off x="7969050" y="1747414"/>
            <a:ext cx="239974" cy="239950"/>
          </a:xfrm>
          <a:prstGeom prst="rect">
            <a:avLst/>
          </a:prstGeom>
          <a:noFill/>
          <a:ln>
            <a:noFill/>
          </a:ln>
        </p:spPr>
      </p:pic>
      <p:grpSp>
        <p:nvGrpSpPr>
          <p:cNvPr id="212" name="Google Shape;212;p35"/>
          <p:cNvGrpSpPr/>
          <p:nvPr/>
        </p:nvGrpSpPr>
        <p:grpSpPr>
          <a:xfrm>
            <a:off x="4267188" y="3805470"/>
            <a:ext cx="4673573" cy="753286"/>
            <a:chOff x="2235213" y="624345"/>
            <a:chExt cx="4673573" cy="753287"/>
          </a:xfrm>
        </p:grpSpPr>
        <p:pic>
          <p:nvPicPr>
            <p:cNvPr id="213" name="Google Shape;213;p35"/>
            <p:cNvPicPr preferRelativeResize="0"/>
            <p:nvPr/>
          </p:nvPicPr>
          <p:blipFill rotWithShape="1">
            <a:blip r:embed="rId4">
              <a:alphaModFix/>
            </a:blip>
            <a:srcRect b="36489" l="0" r="0" t="34856"/>
            <a:stretch/>
          </p:blipFill>
          <p:spPr>
            <a:xfrm>
              <a:off x="2235213" y="624345"/>
              <a:ext cx="4673573" cy="753287"/>
            </a:xfrm>
            <a:prstGeom prst="rect">
              <a:avLst/>
            </a:prstGeom>
            <a:noFill/>
            <a:ln>
              <a:noFill/>
            </a:ln>
          </p:spPr>
        </p:pic>
        <p:pic>
          <p:nvPicPr>
            <p:cNvPr id="214" name="Google Shape;214;p35"/>
            <p:cNvPicPr preferRelativeResize="0"/>
            <p:nvPr/>
          </p:nvPicPr>
          <p:blipFill rotWithShape="1">
            <a:blip r:embed="rId7">
              <a:alphaModFix/>
            </a:blip>
            <a:srcRect b="28360" l="0" r="0" t="53669"/>
            <a:stretch/>
          </p:blipFill>
          <p:spPr>
            <a:xfrm>
              <a:off x="2364000" y="894350"/>
              <a:ext cx="4423152" cy="439101"/>
            </a:xfrm>
            <a:prstGeom prst="rect">
              <a:avLst/>
            </a:prstGeom>
            <a:noFill/>
            <a:ln>
              <a:noFill/>
            </a:ln>
          </p:spPr>
        </p:pic>
      </p:grpSp>
      <p:grpSp>
        <p:nvGrpSpPr>
          <p:cNvPr id="215" name="Google Shape;215;p35"/>
          <p:cNvGrpSpPr/>
          <p:nvPr/>
        </p:nvGrpSpPr>
        <p:grpSpPr>
          <a:xfrm>
            <a:off x="4585275" y="4514075"/>
            <a:ext cx="4037400" cy="331800"/>
            <a:chOff x="4585275" y="4514075"/>
            <a:chExt cx="4037400" cy="331800"/>
          </a:xfrm>
        </p:grpSpPr>
        <p:sp>
          <p:nvSpPr>
            <p:cNvPr id="216" name="Google Shape;216;p35"/>
            <p:cNvSpPr/>
            <p:nvPr/>
          </p:nvSpPr>
          <p:spPr>
            <a:xfrm>
              <a:off x="4585275" y="4514075"/>
              <a:ext cx="4037400" cy="331800"/>
            </a:xfrm>
            <a:prstGeom prst="roundRect">
              <a:avLst>
                <a:gd fmla="val 16667" name="adj"/>
              </a:avLst>
            </a:prstGeom>
            <a:solidFill>
              <a:srgbClr val="000000">
                <a:alpha val="8095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rPr>
                <a:t> </a:t>
              </a:r>
              <a:endParaRPr b="1">
                <a:solidFill>
                  <a:schemeClr val="lt1"/>
                </a:solidFill>
              </a:endParaRPr>
            </a:p>
          </p:txBody>
        </p:sp>
        <p:sp>
          <p:nvSpPr>
            <p:cNvPr id="217" name="Google Shape;217;p35"/>
            <p:cNvSpPr/>
            <p:nvPr/>
          </p:nvSpPr>
          <p:spPr>
            <a:xfrm>
              <a:off x="4585275" y="4514075"/>
              <a:ext cx="4037400" cy="331800"/>
            </a:xfrm>
            <a:prstGeom prst="roundRect">
              <a:avLst>
                <a:gd fmla="val 16667" name="adj"/>
              </a:avLst>
            </a:prstGeom>
            <a:solidFill>
              <a:srgbClr val="FFB81C">
                <a:alpha val="620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chemeClr val="lt1"/>
                  </a:solidFill>
                </a:rPr>
                <a:t>    448</a:t>
              </a:r>
              <a:endParaRPr b="1">
                <a:solidFill>
                  <a:schemeClr val="lt1"/>
                </a:solidFill>
              </a:endParaRPr>
            </a:p>
          </p:txBody>
        </p:sp>
        <p:pic>
          <p:nvPicPr>
            <p:cNvPr id="218" name="Google Shape;218;p35"/>
            <p:cNvPicPr preferRelativeResize="0"/>
            <p:nvPr/>
          </p:nvPicPr>
          <p:blipFill>
            <a:blip r:embed="rId6">
              <a:alphaModFix/>
            </a:blip>
            <a:stretch>
              <a:fillRect/>
            </a:stretch>
          </p:blipFill>
          <p:spPr>
            <a:xfrm>
              <a:off x="6241118" y="4564014"/>
              <a:ext cx="239974" cy="239950"/>
            </a:xfrm>
            <a:prstGeom prst="rect">
              <a:avLst/>
            </a:prstGeom>
            <a:noFill/>
            <a:ln>
              <a:noFill/>
            </a:ln>
          </p:spPr>
        </p:pic>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36"/>
          <p:cNvSpPr txBox="1"/>
          <p:nvPr/>
        </p:nvSpPr>
        <p:spPr>
          <a:xfrm>
            <a:off x="0" y="0"/>
            <a:ext cx="9144000" cy="554100"/>
          </a:xfrm>
          <a:prstGeom prst="rect">
            <a:avLst/>
          </a:prstGeom>
          <a:solidFill>
            <a:schemeClr val="dk1"/>
          </a:solid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b="1" lang="en" sz="2400">
                <a:solidFill>
                  <a:schemeClr val="lt1"/>
                </a:solidFill>
                <a:latin typeface="Roboto"/>
                <a:ea typeface="Roboto"/>
                <a:cs typeface="Roboto"/>
                <a:sym typeface="Roboto"/>
              </a:rPr>
              <a:t>SpeedFusion S Node</a:t>
            </a:r>
            <a:r>
              <a:rPr b="1" lang="en" sz="2400">
                <a:solidFill>
                  <a:schemeClr val="lt1"/>
                </a:solidFill>
                <a:latin typeface="Roboto"/>
                <a:ea typeface="Roboto"/>
                <a:cs typeface="Roboto"/>
                <a:sym typeface="Roboto"/>
              </a:rPr>
              <a:t> SuperStation</a:t>
            </a:r>
            <a:r>
              <a:rPr b="1" lang="en" sz="2400">
                <a:solidFill>
                  <a:srgbClr val="FFB81C"/>
                </a:solidFill>
                <a:latin typeface="Roboto"/>
                <a:ea typeface="Roboto"/>
                <a:cs typeface="Roboto"/>
                <a:sym typeface="Roboto"/>
              </a:rPr>
              <a:t> (448 SIMs)</a:t>
            </a:r>
            <a:endParaRPr b="1" sz="2400">
              <a:solidFill>
                <a:schemeClr val="lt1"/>
              </a:solidFill>
              <a:latin typeface="Roboto"/>
              <a:ea typeface="Roboto"/>
              <a:cs typeface="Roboto"/>
              <a:sym typeface="Roboto"/>
            </a:endParaRPr>
          </a:p>
        </p:txBody>
      </p:sp>
      <p:pic>
        <p:nvPicPr>
          <p:cNvPr id="224" name="Google Shape;224;p36"/>
          <p:cNvPicPr preferRelativeResize="0"/>
          <p:nvPr/>
        </p:nvPicPr>
        <p:blipFill>
          <a:blip r:embed="rId3">
            <a:alphaModFix/>
          </a:blip>
          <a:stretch>
            <a:fillRect/>
          </a:stretch>
        </p:blipFill>
        <p:spPr>
          <a:xfrm>
            <a:off x="-47625" y="875838"/>
            <a:ext cx="5676902" cy="3193225"/>
          </a:xfrm>
          <a:prstGeom prst="rect">
            <a:avLst/>
          </a:prstGeom>
          <a:noFill/>
          <a:ln>
            <a:noFill/>
          </a:ln>
        </p:spPr>
      </p:pic>
      <p:pic>
        <p:nvPicPr>
          <p:cNvPr id="225" name="Google Shape;225;p36"/>
          <p:cNvPicPr preferRelativeResize="0"/>
          <p:nvPr/>
        </p:nvPicPr>
        <p:blipFill>
          <a:blip r:embed="rId4">
            <a:alphaModFix/>
          </a:blip>
          <a:stretch>
            <a:fillRect/>
          </a:stretch>
        </p:blipFill>
        <p:spPr>
          <a:xfrm>
            <a:off x="3400425" y="2721769"/>
            <a:ext cx="5676898" cy="319325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7"/>
          <p:cNvSpPr txBox="1"/>
          <p:nvPr/>
        </p:nvSpPr>
        <p:spPr>
          <a:xfrm>
            <a:off x="0" y="0"/>
            <a:ext cx="9144000" cy="554100"/>
          </a:xfrm>
          <a:prstGeom prst="rect">
            <a:avLst/>
          </a:prstGeom>
          <a:solidFill>
            <a:schemeClr val="dk1"/>
          </a:solid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b="1" lang="en" sz="2400">
                <a:solidFill>
                  <a:schemeClr val="lt1"/>
                </a:solidFill>
                <a:latin typeface="Roboto"/>
                <a:ea typeface="Roboto"/>
                <a:cs typeface="Roboto"/>
                <a:sym typeface="Roboto"/>
              </a:rPr>
              <a:t>SpeedFusion S Node</a:t>
            </a:r>
            <a:r>
              <a:rPr b="1" lang="en" sz="2400">
                <a:solidFill>
                  <a:srgbClr val="FFB81C"/>
                </a:solidFill>
                <a:latin typeface="Roboto"/>
                <a:ea typeface="Roboto"/>
                <a:cs typeface="Roboto"/>
                <a:sym typeface="Roboto"/>
              </a:rPr>
              <a:t> (112 SIMs)</a:t>
            </a:r>
            <a:endParaRPr b="1" sz="2400">
              <a:solidFill>
                <a:schemeClr val="lt1"/>
              </a:solidFill>
              <a:latin typeface="Roboto"/>
              <a:ea typeface="Roboto"/>
              <a:cs typeface="Roboto"/>
              <a:sym typeface="Roboto"/>
            </a:endParaRPr>
          </a:p>
        </p:txBody>
      </p:sp>
      <p:pic>
        <p:nvPicPr>
          <p:cNvPr id="231" name="Google Shape;231;p37"/>
          <p:cNvPicPr preferRelativeResize="0"/>
          <p:nvPr/>
        </p:nvPicPr>
        <p:blipFill>
          <a:blip r:embed="rId3">
            <a:alphaModFix/>
          </a:blip>
          <a:stretch>
            <a:fillRect/>
          </a:stretch>
        </p:blipFill>
        <p:spPr>
          <a:xfrm>
            <a:off x="732125" y="554100"/>
            <a:ext cx="7679726" cy="4319825"/>
          </a:xfrm>
          <a:prstGeom prst="rect">
            <a:avLst/>
          </a:prstGeom>
          <a:noFill/>
          <a:ln>
            <a:noFill/>
          </a:ln>
        </p:spPr>
      </p:pic>
      <p:grpSp>
        <p:nvGrpSpPr>
          <p:cNvPr id="232" name="Google Shape;232;p37"/>
          <p:cNvGrpSpPr/>
          <p:nvPr/>
        </p:nvGrpSpPr>
        <p:grpSpPr>
          <a:xfrm>
            <a:off x="4036149" y="3619938"/>
            <a:ext cx="4783756" cy="1105175"/>
            <a:chOff x="3603357" y="3625509"/>
            <a:chExt cx="2906998" cy="671594"/>
          </a:xfrm>
        </p:grpSpPr>
        <p:pic>
          <p:nvPicPr>
            <p:cNvPr id="233" name="Google Shape;233;p37"/>
            <p:cNvPicPr preferRelativeResize="0"/>
            <p:nvPr/>
          </p:nvPicPr>
          <p:blipFill rotWithShape="1">
            <a:blip r:embed="rId4">
              <a:alphaModFix/>
            </a:blip>
            <a:srcRect b="1370" l="0" r="0" t="-1370"/>
            <a:stretch/>
          </p:blipFill>
          <p:spPr>
            <a:xfrm>
              <a:off x="4691531" y="3625509"/>
              <a:ext cx="1818824" cy="653651"/>
            </a:xfrm>
            <a:prstGeom prst="rect">
              <a:avLst/>
            </a:prstGeom>
            <a:noFill/>
            <a:ln>
              <a:noFill/>
            </a:ln>
          </p:spPr>
        </p:pic>
        <p:pic>
          <p:nvPicPr>
            <p:cNvPr id="234" name="Google Shape;234;p37"/>
            <p:cNvPicPr preferRelativeResize="0"/>
            <p:nvPr/>
          </p:nvPicPr>
          <p:blipFill>
            <a:blip r:embed="rId4">
              <a:alphaModFix/>
            </a:blip>
            <a:stretch>
              <a:fillRect/>
            </a:stretch>
          </p:blipFill>
          <p:spPr>
            <a:xfrm>
              <a:off x="3603357" y="3643452"/>
              <a:ext cx="1818824" cy="653651"/>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38"/>
          <p:cNvSpPr txBox="1"/>
          <p:nvPr/>
        </p:nvSpPr>
        <p:spPr>
          <a:xfrm>
            <a:off x="0" y="0"/>
            <a:ext cx="9144000" cy="554100"/>
          </a:xfrm>
          <a:prstGeom prst="rect">
            <a:avLst/>
          </a:prstGeom>
          <a:solidFill>
            <a:schemeClr val="dk1"/>
          </a:solidFill>
          <a:ln>
            <a:noFill/>
          </a:ln>
        </p:spPr>
        <p:txBody>
          <a:bodyPr anchorCtr="0" anchor="t" bIns="91425" lIns="91425" spcFirstLastPara="1" rIns="91425" wrap="square" tIns="91425">
            <a:spAutoFit/>
          </a:bodyPr>
          <a:lstStyle/>
          <a:p>
            <a:pPr indent="0" lvl="0" marL="0" marR="0" rtl="0" algn="ctr">
              <a:spcBef>
                <a:spcPts val="0"/>
              </a:spcBef>
              <a:spcAft>
                <a:spcPts val="0"/>
              </a:spcAft>
              <a:buNone/>
            </a:pPr>
            <a:r>
              <a:rPr b="1" lang="en" sz="2400">
                <a:solidFill>
                  <a:srgbClr val="FFB81C"/>
                </a:solidFill>
                <a:latin typeface="Roboto"/>
                <a:ea typeface="Roboto"/>
                <a:cs typeface="Roboto"/>
                <a:sym typeface="Roboto"/>
              </a:rPr>
              <a:t>FusionSIM</a:t>
            </a:r>
            <a:r>
              <a:rPr b="1" lang="en" sz="2400">
                <a:solidFill>
                  <a:schemeClr val="lt1"/>
                </a:solidFill>
                <a:latin typeface="Roboto"/>
                <a:ea typeface="Roboto"/>
                <a:cs typeface="Roboto"/>
                <a:sym typeface="Roboto"/>
              </a:rPr>
              <a:t> Structure</a:t>
            </a:r>
            <a:endParaRPr b="1" sz="2400">
              <a:solidFill>
                <a:schemeClr val="lt1"/>
              </a:solidFill>
              <a:latin typeface="Roboto"/>
              <a:ea typeface="Roboto"/>
              <a:cs typeface="Roboto"/>
              <a:sym typeface="Roboto"/>
            </a:endParaRPr>
          </a:p>
        </p:txBody>
      </p:sp>
      <p:grpSp>
        <p:nvGrpSpPr>
          <p:cNvPr id="240" name="Google Shape;240;p38"/>
          <p:cNvGrpSpPr/>
          <p:nvPr/>
        </p:nvGrpSpPr>
        <p:grpSpPr>
          <a:xfrm>
            <a:off x="0" y="4428952"/>
            <a:ext cx="9144000" cy="714606"/>
            <a:chOff x="0" y="4422219"/>
            <a:chExt cx="9144000" cy="714606"/>
          </a:xfrm>
        </p:grpSpPr>
        <p:sp>
          <p:nvSpPr>
            <p:cNvPr id="241" name="Google Shape;241;p38"/>
            <p:cNvSpPr/>
            <p:nvPr/>
          </p:nvSpPr>
          <p:spPr>
            <a:xfrm>
              <a:off x="0" y="5045325"/>
              <a:ext cx="9144000" cy="91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38"/>
            <p:cNvSpPr/>
            <p:nvPr/>
          </p:nvSpPr>
          <p:spPr>
            <a:xfrm>
              <a:off x="8520900" y="4422219"/>
              <a:ext cx="623100" cy="623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3" name="Google Shape;243;p38"/>
            <p:cNvPicPr preferRelativeResize="0"/>
            <p:nvPr/>
          </p:nvPicPr>
          <p:blipFill>
            <a:blip r:embed="rId3">
              <a:alphaModFix/>
            </a:blip>
            <a:stretch>
              <a:fillRect/>
            </a:stretch>
          </p:blipFill>
          <p:spPr>
            <a:xfrm>
              <a:off x="8589230" y="4584422"/>
              <a:ext cx="490383" cy="248025"/>
            </a:xfrm>
            <a:prstGeom prst="rect">
              <a:avLst/>
            </a:prstGeom>
            <a:noFill/>
            <a:ln>
              <a:noFill/>
            </a:ln>
          </p:spPr>
        </p:pic>
      </p:grpSp>
      <p:grpSp>
        <p:nvGrpSpPr>
          <p:cNvPr id="244" name="Google Shape;244;p38"/>
          <p:cNvGrpSpPr/>
          <p:nvPr/>
        </p:nvGrpSpPr>
        <p:grpSpPr>
          <a:xfrm flipH="1">
            <a:off x="1181876" y="2961502"/>
            <a:ext cx="5604000" cy="1328521"/>
            <a:chOff x="2603301" y="1665702"/>
            <a:chExt cx="5604000" cy="1328521"/>
          </a:xfrm>
        </p:grpSpPr>
        <p:cxnSp>
          <p:nvCxnSpPr>
            <p:cNvPr id="245" name="Google Shape;245;p38"/>
            <p:cNvCxnSpPr/>
            <p:nvPr/>
          </p:nvCxnSpPr>
          <p:spPr>
            <a:xfrm flipH="1" rot="10800000">
              <a:off x="6277266" y="1665702"/>
              <a:ext cx="608100" cy="559800"/>
            </a:xfrm>
            <a:prstGeom prst="straightConnector1">
              <a:avLst/>
            </a:prstGeom>
            <a:noFill/>
            <a:ln cap="flat" cmpd="sng" w="19050">
              <a:solidFill>
                <a:srgbClr val="FFB81C"/>
              </a:solidFill>
              <a:prstDash val="solid"/>
              <a:round/>
              <a:headEnd len="med" w="med" type="none"/>
              <a:tailEnd len="med" w="med" type="none"/>
            </a:ln>
          </p:spPr>
        </p:cxnSp>
        <p:cxnSp>
          <p:nvCxnSpPr>
            <p:cNvPr id="246" name="Google Shape;246;p38"/>
            <p:cNvCxnSpPr/>
            <p:nvPr/>
          </p:nvCxnSpPr>
          <p:spPr>
            <a:xfrm rot="10800000">
              <a:off x="6268266" y="2425123"/>
              <a:ext cx="613200" cy="569100"/>
            </a:xfrm>
            <a:prstGeom prst="straightConnector1">
              <a:avLst/>
            </a:prstGeom>
            <a:noFill/>
            <a:ln cap="flat" cmpd="sng" w="19050">
              <a:solidFill>
                <a:srgbClr val="FFB81C"/>
              </a:solidFill>
              <a:prstDash val="solid"/>
              <a:round/>
              <a:headEnd len="med" w="med" type="none"/>
              <a:tailEnd len="med" w="med" type="none"/>
            </a:ln>
          </p:spPr>
        </p:cxnSp>
        <p:cxnSp>
          <p:nvCxnSpPr>
            <p:cNvPr id="247" name="Google Shape;247;p38"/>
            <p:cNvCxnSpPr/>
            <p:nvPr/>
          </p:nvCxnSpPr>
          <p:spPr>
            <a:xfrm>
              <a:off x="2603301" y="2326600"/>
              <a:ext cx="5604000" cy="0"/>
            </a:xfrm>
            <a:prstGeom prst="straightConnector1">
              <a:avLst/>
            </a:prstGeom>
            <a:noFill/>
            <a:ln cap="flat" cmpd="sng" w="19050">
              <a:solidFill>
                <a:srgbClr val="FFB81C"/>
              </a:solidFill>
              <a:prstDash val="solid"/>
              <a:round/>
              <a:headEnd len="med" w="med" type="none"/>
              <a:tailEnd len="med" w="med" type="none"/>
            </a:ln>
          </p:spPr>
        </p:cxnSp>
        <p:cxnSp>
          <p:nvCxnSpPr>
            <p:cNvPr id="248" name="Google Shape;248;p38"/>
            <p:cNvCxnSpPr/>
            <p:nvPr/>
          </p:nvCxnSpPr>
          <p:spPr>
            <a:xfrm>
              <a:off x="2613025" y="2223453"/>
              <a:ext cx="3672300" cy="0"/>
            </a:xfrm>
            <a:prstGeom prst="straightConnector1">
              <a:avLst/>
            </a:prstGeom>
            <a:noFill/>
            <a:ln cap="flat" cmpd="sng" w="19050">
              <a:solidFill>
                <a:srgbClr val="FFB81C"/>
              </a:solidFill>
              <a:prstDash val="solid"/>
              <a:round/>
              <a:headEnd len="med" w="med" type="none"/>
              <a:tailEnd len="med" w="med" type="none"/>
            </a:ln>
          </p:spPr>
        </p:cxnSp>
        <p:cxnSp>
          <p:nvCxnSpPr>
            <p:cNvPr id="249" name="Google Shape;249;p38"/>
            <p:cNvCxnSpPr/>
            <p:nvPr/>
          </p:nvCxnSpPr>
          <p:spPr>
            <a:xfrm>
              <a:off x="2621255" y="2427325"/>
              <a:ext cx="3653100" cy="0"/>
            </a:xfrm>
            <a:prstGeom prst="straightConnector1">
              <a:avLst/>
            </a:prstGeom>
            <a:noFill/>
            <a:ln cap="flat" cmpd="sng" w="19050">
              <a:solidFill>
                <a:srgbClr val="FFB81C"/>
              </a:solidFill>
              <a:prstDash val="solid"/>
              <a:round/>
              <a:headEnd len="med" w="med" type="none"/>
              <a:tailEnd len="med" w="med" type="none"/>
            </a:ln>
          </p:spPr>
        </p:cxnSp>
      </p:grpSp>
      <p:pic>
        <p:nvPicPr>
          <p:cNvPr id="250" name="Google Shape;250;p38"/>
          <p:cNvPicPr preferRelativeResize="0"/>
          <p:nvPr/>
        </p:nvPicPr>
        <p:blipFill>
          <a:blip r:embed="rId4">
            <a:alphaModFix/>
          </a:blip>
          <a:stretch>
            <a:fillRect/>
          </a:stretch>
        </p:blipFill>
        <p:spPr>
          <a:xfrm>
            <a:off x="3750226" y="2828485"/>
            <a:ext cx="1715586" cy="1080415"/>
          </a:xfrm>
          <a:prstGeom prst="rect">
            <a:avLst/>
          </a:prstGeom>
          <a:noFill/>
          <a:ln>
            <a:noFill/>
          </a:ln>
        </p:spPr>
      </p:pic>
      <p:pic>
        <p:nvPicPr>
          <p:cNvPr id="251" name="Google Shape;251;p38"/>
          <p:cNvPicPr preferRelativeResize="0"/>
          <p:nvPr/>
        </p:nvPicPr>
        <p:blipFill>
          <a:blip r:embed="rId5">
            <a:alphaModFix/>
          </a:blip>
          <a:stretch>
            <a:fillRect/>
          </a:stretch>
        </p:blipFill>
        <p:spPr>
          <a:xfrm>
            <a:off x="408234" y="4048447"/>
            <a:ext cx="2105678" cy="369506"/>
          </a:xfrm>
          <a:prstGeom prst="rect">
            <a:avLst/>
          </a:prstGeom>
          <a:noFill/>
          <a:ln>
            <a:noFill/>
          </a:ln>
        </p:spPr>
      </p:pic>
      <p:pic>
        <p:nvPicPr>
          <p:cNvPr id="252" name="Google Shape;252;p38"/>
          <p:cNvPicPr preferRelativeResize="0"/>
          <p:nvPr/>
        </p:nvPicPr>
        <p:blipFill rotWithShape="1">
          <a:blip r:embed="rId6">
            <a:alphaModFix/>
          </a:blip>
          <a:srcRect b="37634" l="3944" r="3685" t="37789"/>
          <a:stretch/>
        </p:blipFill>
        <p:spPr>
          <a:xfrm>
            <a:off x="463040" y="3432050"/>
            <a:ext cx="2050861" cy="338699"/>
          </a:xfrm>
          <a:prstGeom prst="rect">
            <a:avLst/>
          </a:prstGeom>
          <a:noFill/>
          <a:ln>
            <a:noFill/>
          </a:ln>
        </p:spPr>
      </p:pic>
      <p:pic>
        <p:nvPicPr>
          <p:cNvPr id="253" name="Google Shape;253;p38"/>
          <p:cNvPicPr preferRelativeResize="0"/>
          <p:nvPr/>
        </p:nvPicPr>
        <p:blipFill>
          <a:blip r:embed="rId7">
            <a:alphaModFix/>
          </a:blip>
          <a:stretch>
            <a:fillRect/>
          </a:stretch>
        </p:blipFill>
        <p:spPr>
          <a:xfrm>
            <a:off x="1541909" y="2696841"/>
            <a:ext cx="1019620" cy="502920"/>
          </a:xfrm>
          <a:prstGeom prst="rect">
            <a:avLst/>
          </a:prstGeom>
          <a:noFill/>
          <a:ln>
            <a:noFill/>
          </a:ln>
        </p:spPr>
      </p:pic>
      <p:grpSp>
        <p:nvGrpSpPr>
          <p:cNvPr id="254" name="Google Shape;254;p38"/>
          <p:cNvGrpSpPr/>
          <p:nvPr/>
        </p:nvGrpSpPr>
        <p:grpSpPr>
          <a:xfrm>
            <a:off x="6360575" y="3342613"/>
            <a:ext cx="2309200" cy="566275"/>
            <a:chOff x="3867425" y="2686825"/>
            <a:chExt cx="2309200" cy="566275"/>
          </a:xfrm>
        </p:grpSpPr>
        <p:sp>
          <p:nvSpPr>
            <p:cNvPr id="255" name="Google Shape;255;p38"/>
            <p:cNvSpPr/>
            <p:nvPr/>
          </p:nvSpPr>
          <p:spPr>
            <a:xfrm>
              <a:off x="3895725" y="2705100"/>
              <a:ext cx="2280900" cy="525600"/>
            </a:xfrm>
            <a:prstGeom prst="roundRect">
              <a:avLst>
                <a:gd fmla="val 7249"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6" name="Google Shape;256;p38"/>
            <p:cNvPicPr preferRelativeResize="0"/>
            <p:nvPr/>
          </p:nvPicPr>
          <p:blipFill rotWithShape="1">
            <a:blip r:embed="rId8">
              <a:alphaModFix/>
            </a:blip>
            <a:srcRect b="0" l="0" r="47390" t="0"/>
            <a:stretch/>
          </p:blipFill>
          <p:spPr>
            <a:xfrm>
              <a:off x="3867425" y="2686825"/>
              <a:ext cx="2309199" cy="566275"/>
            </a:xfrm>
            <a:prstGeom prst="rect">
              <a:avLst/>
            </a:prstGeom>
            <a:noFill/>
            <a:ln>
              <a:noFill/>
            </a:ln>
          </p:spPr>
        </p:pic>
      </p:grpSp>
      <p:grpSp>
        <p:nvGrpSpPr>
          <p:cNvPr id="257" name="Google Shape;257;p38"/>
          <p:cNvGrpSpPr/>
          <p:nvPr/>
        </p:nvGrpSpPr>
        <p:grpSpPr>
          <a:xfrm>
            <a:off x="6446621" y="2254023"/>
            <a:ext cx="1445601" cy="407165"/>
            <a:chOff x="6446621" y="2025423"/>
            <a:chExt cx="1445601" cy="407165"/>
          </a:xfrm>
        </p:grpSpPr>
        <p:pic>
          <p:nvPicPr>
            <p:cNvPr id="258" name="Google Shape;258;p38"/>
            <p:cNvPicPr preferRelativeResize="0"/>
            <p:nvPr/>
          </p:nvPicPr>
          <p:blipFill>
            <a:blip r:embed="rId9">
              <a:alphaModFix/>
            </a:blip>
            <a:stretch>
              <a:fillRect/>
            </a:stretch>
          </p:blipFill>
          <p:spPr>
            <a:xfrm flipH="1">
              <a:off x="6446621" y="2025424"/>
              <a:ext cx="319066" cy="407165"/>
            </a:xfrm>
            <a:prstGeom prst="rect">
              <a:avLst/>
            </a:prstGeom>
            <a:noFill/>
            <a:ln>
              <a:noFill/>
            </a:ln>
          </p:spPr>
        </p:pic>
        <p:pic>
          <p:nvPicPr>
            <p:cNvPr id="259" name="Google Shape;259;p38"/>
            <p:cNvPicPr preferRelativeResize="0"/>
            <p:nvPr/>
          </p:nvPicPr>
          <p:blipFill>
            <a:blip r:embed="rId10">
              <a:alphaModFix/>
            </a:blip>
            <a:stretch>
              <a:fillRect/>
            </a:stretch>
          </p:blipFill>
          <p:spPr>
            <a:xfrm flipH="1">
              <a:off x="6827672" y="2025423"/>
              <a:ext cx="317404" cy="407165"/>
            </a:xfrm>
            <a:prstGeom prst="rect">
              <a:avLst/>
            </a:prstGeom>
            <a:noFill/>
            <a:ln>
              <a:noFill/>
            </a:ln>
          </p:spPr>
        </p:pic>
        <p:pic>
          <p:nvPicPr>
            <p:cNvPr id="260" name="Google Shape;260;p38"/>
            <p:cNvPicPr preferRelativeResize="0"/>
            <p:nvPr/>
          </p:nvPicPr>
          <p:blipFill>
            <a:blip r:embed="rId11">
              <a:alphaModFix/>
            </a:blip>
            <a:stretch>
              <a:fillRect/>
            </a:stretch>
          </p:blipFill>
          <p:spPr>
            <a:xfrm flipH="1">
              <a:off x="7207062" y="2025423"/>
              <a:ext cx="310757" cy="407165"/>
            </a:xfrm>
            <a:prstGeom prst="rect">
              <a:avLst/>
            </a:prstGeom>
            <a:noFill/>
            <a:ln>
              <a:noFill/>
            </a:ln>
          </p:spPr>
        </p:pic>
        <p:pic>
          <p:nvPicPr>
            <p:cNvPr id="261" name="Google Shape;261;p38"/>
            <p:cNvPicPr preferRelativeResize="0"/>
            <p:nvPr/>
          </p:nvPicPr>
          <p:blipFill>
            <a:blip r:embed="rId12">
              <a:alphaModFix/>
            </a:blip>
            <a:stretch>
              <a:fillRect/>
            </a:stretch>
          </p:blipFill>
          <p:spPr>
            <a:xfrm flipH="1">
              <a:off x="7579804" y="2025423"/>
              <a:ext cx="312418" cy="407165"/>
            </a:xfrm>
            <a:prstGeom prst="rect">
              <a:avLst/>
            </a:prstGeom>
            <a:noFill/>
            <a:ln>
              <a:noFill/>
            </a:ln>
          </p:spPr>
        </p:pic>
      </p:grpSp>
      <p:cxnSp>
        <p:nvCxnSpPr>
          <p:cNvPr id="262" name="Google Shape;262;p38"/>
          <p:cNvCxnSpPr/>
          <p:nvPr/>
        </p:nvCxnSpPr>
        <p:spPr>
          <a:xfrm>
            <a:off x="6845552" y="2720973"/>
            <a:ext cx="0" cy="525600"/>
          </a:xfrm>
          <a:prstGeom prst="straightConnector1">
            <a:avLst/>
          </a:prstGeom>
          <a:noFill/>
          <a:ln cap="flat" cmpd="sng" w="19050">
            <a:solidFill>
              <a:srgbClr val="D9D9D9"/>
            </a:solidFill>
            <a:prstDash val="solid"/>
            <a:round/>
            <a:headEnd len="med" w="med" type="none"/>
            <a:tailEnd len="med" w="med" type="triangle"/>
          </a:ln>
        </p:spPr>
      </p:cxnSp>
      <p:grpSp>
        <p:nvGrpSpPr>
          <p:cNvPr id="263" name="Google Shape;263;p38"/>
          <p:cNvGrpSpPr/>
          <p:nvPr/>
        </p:nvGrpSpPr>
        <p:grpSpPr>
          <a:xfrm>
            <a:off x="502900" y="1037650"/>
            <a:ext cx="2802600" cy="931650"/>
            <a:chOff x="1906725" y="1111925"/>
            <a:chExt cx="2802600" cy="931650"/>
          </a:xfrm>
        </p:grpSpPr>
        <p:sp>
          <p:nvSpPr>
            <p:cNvPr id="264" name="Google Shape;264;p38"/>
            <p:cNvSpPr txBox="1"/>
            <p:nvPr/>
          </p:nvSpPr>
          <p:spPr>
            <a:xfrm>
              <a:off x="1906725" y="1111925"/>
              <a:ext cx="2802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rPr>
                <a:t>FusionSIM Devices</a:t>
              </a:r>
              <a:endParaRPr b="1" sz="1200"/>
            </a:p>
          </p:txBody>
        </p:sp>
        <p:sp>
          <p:nvSpPr>
            <p:cNvPr id="265" name="Google Shape;265;p38"/>
            <p:cNvSpPr txBox="1"/>
            <p:nvPr/>
          </p:nvSpPr>
          <p:spPr>
            <a:xfrm>
              <a:off x="1906725" y="1489475"/>
              <a:ext cx="2665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Peplink routers with FusionSIM technology.</a:t>
              </a:r>
              <a:endParaRPr sz="1200"/>
            </a:p>
          </p:txBody>
        </p:sp>
        <p:cxnSp>
          <p:nvCxnSpPr>
            <p:cNvPr id="266" name="Google Shape;266;p38"/>
            <p:cNvCxnSpPr/>
            <p:nvPr/>
          </p:nvCxnSpPr>
          <p:spPr>
            <a:xfrm>
              <a:off x="2009775" y="1495425"/>
              <a:ext cx="2080200" cy="0"/>
            </a:xfrm>
            <a:prstGeom prst="straightConnector1">
              <a:avLst/>
            </a:prstGeom>
            <a:noFill/>
            <a:ln cap="flat" cmpd="sng" w="19050">
              <a:solidFill>
                <a:srgbClr val="FFB81C"/>
              </a:solidFill>
              <a:prstDash val="solid"/>
              <a:round/>
              <a:headEnd len="med" w="med" type="none"/>
              <a:tailEnd len="med" w="med" type="none"/>
            </a:ln>
          </p:spPr>
        </p:cxnSp>
      </p:grpSp>
      <p:grpSp>
        <p:nvGrpSpPr>
          <p:cNvPr id="267" name="Google Shape;267;p38"/>
          <p:cNvGrpSpPr/>
          <p:nvPr/>
        </p:nvGrpSpPr>
        <p:grpSpPr>
          <a:xfrm>
            <a:off x="3246900" y="1037650"/>
            <a:ext cx="2802600" cy="931650"/>
            <a:chOff x="1906725" y="1111925"/>
            <a:chExt cx="2802600" cy="931650"/>
          </a:xfrm>
        </p:grpSpPr>
        <p:sp>
          <p:nvSpPr>
            <p:cNvPr id="268" name="Google Shape;268;p38"/>
            <p:cNvSpPr txBox="1"/>
            <p:nvPr/>
          </p:nvSpPr>
          <p:spPr>
            <a:xfrm>
              <a:off x="1906725" y="1111925"/>
              <a:ext cx="2802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rPr>
                <a:t>FusionSIM Controller</a:t>
              </a:r>
              <a:endParaRPr b="1" sz="1200"/>
            </a:p>
          </p:txBody>
        </p:sp>
        <p:sp>
          <p:nvSpPr>
            <p:cNvPr id="269" name="Google Shape;269;p38"/>
            <p:cNvSpPr txBox="1"/>
            <p:nvPr/>
          </p:nvSpPr>
          <p:spPr>
            <a:xfrm>
              <a:off x="1906725" y="1489475"/>
              <a:ext cx="2665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Cloud-based user interface to define rules.</a:t>
              </a:r>
              <a:endParaRPr sz="1200"/>
            </a:p>
          </p:txBody>
        </p:sp>
        <p:cxnSp>
          <p:nvCxnSpPr>
            <p:cNvPr id="270" name="Google Shape;270;p38"/>
            <p:cNvCxnSpPr/>
            <p:nvPr/>
          </p:nvCxnSpPr>
          <p:spPr>
            <a:xfrm>
              <a:off x="2009775" y="1495425"/>
              <a:ext cx="2317500" cy="0"/>
            </a:xfrm>
            <a:prstGeom prst="straightConnector1">
              <a:avLst/>
            </a:prstGeom>
            <a:noFill/>
            <a:ln cap="flat" cmpd="sng" w="19050">
              <a:solidFill>
                <a:srgbClr val="FFB81C"/>
              </a:solidFill>
              <a:prstDash val="solid"/>
              <a:round/>
              <a:headEnd len="med" w="med" type="none"/>
              <a:tailEnd len="med" w="med" type="none"/>
            </a:ln>
          </p:spPr>
        </p:cxnSp>
      </p:grpSp>
      <p:grpSp>
        <p:nvGrpSpPr>
          <p:cNvPr id="271" name="Google Shape;271;p38"/>
          <p:cNvGrpSpPr/>
          <p:nvPr/>
        </p:nvGrpSpPr>
        <p:grpSpPr>
          <a:xfrm>
            <a:off x="6228225" y="1037650"/>
            <a:ext cx="2802600" cy="931650"/>
            <a:chOff x="1906725" y="1111925"/>
            <a:chExt cx="2802600" cy="931650"/>
          </a:xfrm>
        </p:grpSpPr>
        <p:sp>
          <p:nvSpPr>
            <p:cNvPr id="272" name="Google Shape;272;p38"/>
            <p:cNvSpPr txBox="1"/>
            <p:nvPr/>
          </p:nvSpPr>
          <p:spPr>
            <a:xfrm>
              <a:off x="1906725" y="1111925"/>
              <a:ext cx="2802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rPr>
                <a:t>FusionSIM Platform</a:t>
              </a:r>
              <a:endParaRPr b="1" sz="1200"/>
            </a:p>
          </p:txBody>
        </p:sp>
        <p:sp>
          <p:nvSpPr>
            <p:cNvPr id="273" name="Google Shape;273;p38"/>
            <p:cNvSpPr txBox="1"/>
            <p:nvPr/>
          </p:nvSpPr>
          <p:spPr>
            <a:xfrm>
              <a:off x="1906725" y="1489475"/>
              <a:ext cx="2665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Where SIM cards are physically deposited. </a:t>
              </a:r>
              <a:endParaRPr sz="1200"/>
            </a:p>
          </p:txBody>
        </p:sp>
        <p:cxnSp>
          <p:nvCxnSpPr>
            <p:cNvPr id="274" name="Google Shape;274;p38"/>
            <p:cNvCxnSpPr/>
            <p:nvPr/>
          </p:nvCxnSpPr>
          <p:spPr>
            <a:xfrm>
              <a:off x="2009775" y="1495425"/>
              <a:ext cx="2165100" cy="0"/>
            </a:xfrm>
            <a:prstGeom prst="straightConnector1">
              <a:avLst/>
            </a:prstGeom>
            <a:noFill/>
            <a:ln cap="flat" cmpd="sng" w="19050">
              <a:solidFill>
                <a:srgbClr val="FFB81C"/>
              </a:solidFill>
              <a:prstDash val="solid"/>
              <a:round/>
              <a:headEnd len="med" w="med" type="none"/>
              <a:tailEnd len="med" w="med" type="none"/>
            </a:ln>
          </p:spPr>
        </p:cxnSp>
      </p:grpSp>
      <p:sp>
        <p:nvSpPr>
          <p:cNvPr id="275" name="Google Shape;275;p38"/>
          <p:cNvSpPr txBox="1"/>
          <p:nvPr/>
        </p:nvSpPr>
        <p:spPr>
          <a:xfrm>
            <a:off x="7769066" y="2288266"/>
            <a:ext cx="7341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000">
                <a:solidFill>
                  <a:schemeClr val="dk1"/>
                </a:solidFill>
              </a:rPr>
              <a:t>……</a:t>
            </a:r>
            <a:endParaRPr b="1" sz="1000">
              <a:solidFill>
                <a:schemeClr val="dk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pearmint">
  <a:themeElements>
    <a:clrScheme name="Spearmint">
      <a:dk1>
        <a:srgbClr val="202729"/>
      </a:dk1>
      <a:lt1>
        <a:srgbClr val="FFFFFF"/>
      </a:lt1>
      <a:dk2>
        <a:srgbClr val="4BA173"/>
      </a:dk2>
      <a:lt2>
        <a:srgbClr val="63D297"/>
      </a:lt2>
      <a:accent1>
        <a:srgbClr val="353744"/>
      </a:accent1>
      <a:accent2>
        <a:srgbClr val="424242"/>
      </a:accent2>
      <a:accent3>
        <a:srgbClr val="616161"/>
      </a:accent3>
      <a:accent4>
        <a:srgbClr val="999999"/>
      </a:accent4>
      <a:accent5>
        <a:srgbClr val="FF5252"/>
      </a:accent5>
      <a:accent6>
        <a:srgbClr val="FFF176"/>
      </a:accent6>
      <a:hlink>
        <a:srgbClr val="FF5252"/>
      </a:hlink>
      <a:folHlink>
        <a:srgbClr val="FF525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